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63" r:id="rId2"/>
    <p:sldId id="258" r:id="rId3"/>
    <p:sldId id="259" r:id="rId4"/>
    <p:sldId id="262" r:id="rId5"/>
  </p:sldIdLst>
  <p:sldSz cx="9144000" cy="5143500" type="screen16x9"/>
  <p:notesSz cx="6858000" cy="9144000"/>
  <p:embeddedFontLst>
    <p:embeddedFont>
      <p:font typeface="Roboto Slab" pitchFamily="2" charset="0"/>
      <p:regular r:id="rId7"/>
      <p:bold r:id="rId8"/>
    </p:embeddedFont>
    <p:embeddedFont>
      <p:font typeface="Work Sans" pitchFamily="2" charset="0"/>
      <p:regular r:id="rId9"/>
      <p:bold r:id="rId10"/>
      <p:italic r:id="rId11"/>
      <p:boldItalic r:id="rId12"/>
    </p:embeddedFont>
    <p:embeddedFont>
      <p:font typeface="Work Sans Regular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8AECC-2BF0-4C78-8A59-BA109A4FE1A9}">
  <a:tblStyle styleId="{8578AECC-2BF0-4C78-8A59-BA109A4FE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BACC72-4238-4D2C-A706-23D524BC96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11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1472707" y="1628068"/>
            <a:ext cx="6198577" cy="1271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WebDemon</a:t>
            </a:r>
            <a:endParaRPr sz="8000" dirty="0">
              <a:solidFill>
                <a:srgbClr val="FFFFFF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dirty="0"/>
          </a:p>
        </p:txBody>
      </p:sp>
      <p:sp>
        <p:nvSpPr>
          <p:cNvPr id="4" name="Google Shape;115;p18">
            <a:extLst>
              <a:ext uri="{FF2B5EF4-FFF2-40B4-BE49-F238E27FC236}">
                <a16:creationId xmlns:a16="http://schemas.microsoft.com/office/drawing/2014/main" id="{6F519786-723E-4514-8F46-DB8484E5202E}"/>
              </a:ext>
            </a:extLst>
          </p:cNvPr>
          <p:cNvSpPr txBox="1">
            <a:spLocks/>
          </p:cNvSpPr>
          <p:nvPr/>
        </p:nvSpPr>
        <p:spPr>
          <a:xfrm>
            <a:off x="2184152" y="2899972"/>
            <a:ext cx="4775689" cy="50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pt-BR" sz="28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Matheus Alves de Oliveira</a:t>
            </a:r>
          </a:p>
        </p:txBody>
      </p:sp>
      <p:pic>
        <p:nvPicPr>
          <p:cNvPr id="8" name="Imagem 7" descr="Imagem em preto e branco&#10;&#10;Descrição gerada automaticamente">
            <a:extLst>
              <a:ext uri="{FF2B5EF4-FFF2-40B4-BE49-F238E27FC236}">
                <a16:creationId xmlns:a16="http://schemas.microsoft.com/office/drawing/2014/main" id="{EA50F7C1-773B-755F-B2F2-EABEEE9D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795" y="474784"/>
            <a:ext cx="681404" cy="681404"/>
          </a:xfrm>
          <a:prstGeom prst="rect">
            <a:avLst/>
          </a:prstGeom>
        </p:spPr>
      </p:pic>
      <p:pic>
        <p:nvPicPr>
          <p:cNvPr id="10" name="Imagem 9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D6A2097C-5443-1A14-A70F-E9A87E0C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58" y="3996374"/>
            <a:ext cx="663437" cy="6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7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782515" y="2357740"/>
            <a:ext cx="3314700" cy="1503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boto Slab" pitchFamily="2" charset="0"/>
                <a:ea typeface="Roboto Slab" pitchFamily="2" charset="0"/>
                <a:cs typeface="Work Sans"/>
                <a:sym typeface="Work Sans"/>
              </a:rPr>
              <a:t>Eu sou o Matheus Alves</a:t>
            </a:r>
            <a:endParaRPr b="1" dirty="0">
              <a:latin typeface="Roboto Slab" pitchFamily="2" charset="0"/>
              <a:ea typeface="Roboto Slab" pitchFamily="2" charset="0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Roboto Slab" pitchFamily="2" charset="0"/>
                <a:ea typeface="Roboto Slab" pitchFamily="2" charset="0"/>
              </a:rPr>
              <a:t>Estou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aqui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hoje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para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apresentar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meu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projeto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individual.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F91F5EC1-E61C-A066-5205-C448F2C9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25415"/>
            <a:ext cx="3475005" cy="289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9F1105-CEDA-6FE7-4876-96E07AC47B24}"/>
              </a:ext>
            </a:extLst>
          </p:cNvPr>
          <p:cNvSpPr txBox="1"/>
          <p:nvPr/>
        </p:nvSpPr>
        <p:spPr>
          <a:xfrm>
            <a:off x="1472711" y="1157411"/>
            <a:ext cx="193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latin typeface="Roboto Slab" pitchFamily="2" charset="0"/>
                <a:ea typeface="Roboto Slab" pitchFamily="2" charset="0"/>
              </a:rPr>
              <a:t>Olá!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2571204" y="2179350"/>
            <a:ext cx="4001591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Tema escolhido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Google Shape;86;p14">
            <a:extLst>
              <a:ext uri="{FF2B5EF4-FFF2-40B4-BE49-F238E27FC236}">
                <a16:creationId xmlns:a16="http://schemas.microsoft.com/office/drawing/2014/main" id="{8335B81C-6E30-DC55-00F6-E33F0B10620B}"/>
              </a:ext>
            </a:extLst>
          </p:cNvPr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</a:rPr>
              <a:pPr algn="r"/>
              <a:t>3</a:t>
            </a:fld>
            <a:endParaRPr lang="en" dirty="0">
              <a:latin typeface="Roboto Slab" pitchFamily="2" charset="0"/>
              <a:ea typeface="Roboto Slab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1042470" y="1535748"/>
            <a:ext cx="4461515" cy="1280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Obrigado!</a:t>
            </a:r>
            <a:endParaRPr sz="7200" dirty="0">
              <a:solidFill>
                <a:srgbClr val="FFFFFF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FF167C57-EB71-B71F-9983-5D964EB50640}"/>
              </a:ext>
            </a:extLst>
          </p:cNvPr>
          <p:cNvSpPr txBox="1">
            <a:spLocks/>
          </p:cNvSpPr>
          <p:nvPr/>
        </p:nvSpPr>
        <p:spPr>
          <a:xfrm>
            <a:off x="2655514" y="2816444"/>
            <a:ext cx="4967417" cy="95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pt-BR" sz="48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Alguma dúvida?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19EC0187-8E1E-8303-957A-11A59F23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84" y="1291054"/>
            <a:ext cx="1268783" cy="1280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32</Words>
  <Application>Microsoft Office PowerPoint</Application>
  <PresentationFormat>Apresentação na tela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Work Sans Regular</vt:lpstr>
      <vt:lpstr>Roboto Slab</vt:lpstr>
      <vt:lpstr>Work Sans</vt:lpstr>
      <vt:lpstr>Arial</vt:lpstr>
      <vt:lpstr>Jacquenetta template</vt:lpstr>
      <vt:lpstr>WebDemon</vt:lpstr>
      <vt:lpstr>Apresentação do PowerPoint</vt:lpstr>
      <vt:lpstr>Tema escolhido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blessed</dc:creator>
  <cp:lastModifiedBy>MATHEUS ALVES DE OLIVEIRA .</cp:lastModifiedBy>
  <cp:revision>4</cp:revision>
  <dcterms:modified xsi:type="dcterms:W3CDTF">2022-06-06T00:41:18Z</dcterms:modified>
</cp:coreProperties>
</file>