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63" r:id="rId2"/>
    <p:sldId id="258" r:id="rId3"/>
    <p:sldId id="259" r:id="rId4"/>
    <p:sldId id="264" r:id="rId5"/>
    <p:sldId id="265" r:id="rId6"/>
    <p:sldId id="266" r:id="rId7"/>
    <p:sldId id="262" r:id="rId8"/>
  </p:sldIdLst>
  <p:sldSz cx="9144000" cy="5143500" type="screen16x9"/>
  <p:notesSz cx="6858000" cy="9144000"/>
  <p:embeddedFontLst>
    <p:embeddedFont>
      <p:font typeface="Roboto Slab" pitchFamily="2" charset="0"/>
      <p:regular r:id="rId10"/>
      <p:bold r:id="rId11"/>
    </p:embeddedFont>
    <p:embeddedFont>
      <p:font typeface="Work Sans" pitchFamily="2" charset="0"/>
      <p:regular r:id="rId12"/>
      <p:bold r:id="rId13"/>
      <p:italic r:id="rId14"/>
      <p:boldItalic r:id="rId15"/>
    </p:embeddedFont>
    <p:embeddedFont>
      <p:font typeface="Work Sans Regular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8AECC-2BF0-4C78-8A59-BA109A4FE1A9}">
  <a:tblStyle styleId="{8578AECC-2BF0-4C78-8A59-BA109A4FE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BACC72-4238-4D2C-A706-23D524BC96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11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54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06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2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1940895" y="1659585"/>
            <a:ext cx="5262201" cy="1167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WebDemon</a:t>
            </a:r>
            <a:endParaRPr sz="7200" dirty="0">
              <a:solidFill>
                <a:srgbClr val="FFFFFF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dirty="0"/>
          </a:p>
        </p:txBody>
      </p:sp>
      <p:sp>
        <p:nvSpPr>
          <p:cNvPr id="4" name="Google Shape;115;p18">
            <a:extLst>
              <a:ext uri="{FF2B5EF4-FFF2-40B4-BE49-F238E27FC236}">
                <a16:creationId xmlns:a16="http://schemas.microsoft.com/office/drawing/2014/main" id="{6F519786-723E-4514-8F46-DB8484E5202E}"/>
              </a:ext>
            </a:extLst>
          </p:cNvPr>
          <p:cNvSpPr txBox="1">
            <a:spLocks/>
          </p:cNvSpPr>
          <p:nvPr/>
        </p:nvSpPr>
        <p:spPr>
          <a:xfrm>
            <a:off x="2876909" y="2771065"/>
            <a:ext cx="3390171" cy="50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pt-BR" sz="20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Matheus Alves de Oliveira</a:t>
            </a:r>
          </a:p>
        </p:txBody>
      </p:sp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EA50F7C1-773B-755F-B2F2-EABEEE9D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529" y="474784"/>
            <a:ext cx="606670" cy="606670"/>
          </a:xfrm>
          <a:prstGeom prst="rect">
            <a:avLst/>
          </a:prstGeom>
        </p:spPr>
      </p:pic>
      <p:pic>
        <p:nvPicPr>
          <p:cNvPr id="10" name="Imagem 9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D6A2097C-5443-1A14-A70F-E9A87E0C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58" y="4062046"/>
            <a:ext cx="597765" cy="5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782515" y="2357740"/>
            <a:ext cx="3314700" cy="1503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boto Slab" pitchFamily="2" charset="0"/>
                <a:ea typeface="Roboto Slab" pitchFamily="2" charset="0"/>
                <a:cs typeface="Work Sans"/>
                <a:sym typeface="Work Sans"/>
              </a:rPr>
              <a:t>Eu sou o Matheus Alves</a:t>
            </a:r>
            <a:endParaRPr b="1" dirty="0">
              <a:latin typeface="Roboto Slab" pitchFamily="2" charset="0"/>
              <a:ea typeface="Roboto Slab" pitchFamily="2" charset="0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Roboto Slab" pitchFamily="2" charset="0"/>
                <a:ea typeface="Roboto Slab" pitchFamily="2" charset="0"/>
              </a:rPr>
              <a:t>Estou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aqui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hoje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para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apresentar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meu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projeto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individual.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F91F5EC1-E61C-A066-5205-C448F2C9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25415"/>
            <a:ext cx="3587499" cy="298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9F1105-CEDA-6FE7-4876-96E07AC47B24}"/>
              </a:ext>
            </a:extLst>
          </p:cNvPr>
          <p:cNvSpPr txBox="1"/>
          <p:nvPr/>
        </p:nvSpPr>
        <p:spPr>
          <a:xfrm>
            <a:off x="1261696" y="1157411"/>
            <a:ext cx="193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latin typeface="Roboto Slab" pitchFamily="2" charset="0"/>
                <a:ea typeface="Roboto Slab" pitchFamily="2" charset="0"/>
              </a:rPr>
              <a:t>Olá!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2571204" y="2179350"/>
            <a:ext cx="4001591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Tema escolhido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86;p14">
            <a:extLst>
              <a:ext uri="{FF2B5EF4-FFF2-40B4-BE49-F238E27FC236}">
                <a16:creationId xmlns:a16="http://schemas.microsoft.com/office/drawing/2014/main" id="{8335B81C-6E30-DC55-00F6-E33F0B10620B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</a:rPr>
              <a:pPr algn="r"/>
              <a:t>3</a:t>
            </a:fld>
            <a:endParaRPr lang="en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B1B2B000-73DC-401D-AA4D-ACE3B976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4" y="1572680"/>
            <a:ext cx="606670" cy="6066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6;p14">
            <a:extLst>
              <a:ext uri="{FF2B5EF4-FFF2-40B4-BE49-F238E27FC236}">
                <a16:creationId xmlns:a16="http://schemas.microsoft.com/office/drawing/2014/main" id="{8335B81C-6E30-DC55-00F6-E33F0B10620B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</a:rPr>
              <a:pPr algn="r"/>
              <a:t>4</a:t>
            </a:fld>
            <a:endParaRPr lang="en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" name="Google Shape;91;p15">
            <a:extLst>
              <a:ext uri="{FF2B5EF4-FFF2-40B4-BE49-F238E27FC236}">
                <a16:creationId xmlns:a16="http://schemas.microsoft.com/office/drawing/2014/main" id="{E7B684C8-D0BD-37C1-4B60-1AC4EB32CEC7}"/>
              </a:ext>
            </a:extLst>
          </p:cNvPr>
          <p:cNvSpPr txBox="1">
            <a:spLocks/>
          </p:cNvSpPr>
          <p:nvPr/>
        </p:nvSpPr>
        <p:spPr>
          <a:xfrm>
            <a:off x="4019276" y="2179350"/>
            <a:ext cx="110544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pt-BR" dirty="0">
                <a:latin typeface="Roboto Slab" pitchFamily="2" charset="0"/>
                <a:ea typeface="Roboto Slab" pitchFamily="2" charset="0"/>
              </a:rPr>
              <a:t>Site</a:t>
            </a:r>
          </a:p>
        </p:txBody>
      </p:sp>
      <p:pic>
        <p:nvPicPr>
          <p:cNvPr id="23" name="Imagem 22" descr="Imagem em preto e branco&#10;&#10;Descrição gerada automaticamente">
            <a:extLst>
              <a:ext uri="{FF2B5EF4-FFF2-40B4-BE49-F238E27FC236}">
                <a16:creationId xmlns:a16="http://schemas.microsoft.com/office/drawing/2014/main" id="{25F8DFCE-86B5-9156-8322-32669AAF8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4" y="2849030"/>
            <a:ext cx="606670" cy="6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7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307168" y="2179350"/>
            <a:ext cx="652966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Dificuldades e Superações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86;p14">
            <a:extLst>
              <a:ext uri="{FF2B5EF4-FFF2-40B4-BE49-F238E27FC236}">
                <a16:creationId xmlns:a16="http://schemas.microsoft.com/office/drawing/2014/main" id="{8335B81C-6E30-DC55-00F6-E33F0B10620B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</a:rPr>
              <a:pPr algn="r"/>
              <a:t>5</a:t>
            </a:fld>
            <a:endParaRPr lang="en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" name="Imagem 4" descr="Imagem em preto e branco&#10;&#10;Descrição gerada automaticamente">
            <a:extLst>
              <a:ext uri="{FF2B5EF4-FFF2-40B4-BE49-F238E27FC236}">
                <a16:creationId xmlns:a16="http://schemas.microsoft.com/office/drawing/2014/main" id="{AA449C3D-45B0-57A1-F0A1-5DA25EE3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4" y="1582205"/>
            <a:ext cx="606670" cy="6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2453282" y="2179350"/>
            <a:ext cx="4237434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Agradecimentos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86;p14">
            <a:extLst>
              <a:ext uri="{FF2B5EF4-FFF2-40B4-BE49-F238E27FC236}">
                <a16:creationId xmlns:a16="http://schemas.microsoft.com/office/drawing/2014/main" id="{8335B81C-6E30-DC55-00F6-E33F0B10620B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</a:rPr>
              <a:pPr algn="r"/>
              <a:t>6</a:t>
            </a:fld>
            <a:endParaRPr lang="en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" name="Imagem 4" descr="Imagem em preto e branco&#10;&#10;Descrição gerada automaticamente">
            <a:extLst>
              <a:ext uri="{FF2B5EF4-FFF2-40B4-BE49-F238E27FC236}">
                <a16:creationId xmlns:a16="http://schemas.microsoft.com/office/drawing/2014/main" id="{CB5B5A3D-D7A5-EDD6-63FD-B42F8742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4" y="2849030"/>
            <a:ext cx="606670" cy="6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7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1042470" y="1535748"/>
            <a:ext cx="4461515" cy="1280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Obrigado!</a:t>
            </a:r>
            <a:endParaRPr sz="7200" dirty="0">
              <a:solidFill>
                <a:srgbClr val="FFFFFF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FF167C57-EB71-B71F-9983-5D964EB50640}"/>
              </a:ext>
            </a:extLst>
          </p:cNvPr>
          <p:cNvSpPr txBox="1">
            <a:spLocks/>
          </p:cNvSpPr>
          <p:nvPr/>
        </p:nvSpPr>
        <p:spPr>
          <a:xfrm>
            <a:off x="2655514" y="2816444"/>
            <a:ext cx="4967417" cy="95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pt-BR" sz="48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Alguma dúvida?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19EC0187-8E1E-8303-957A-11A59F23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4" y="1291054"/>
            <a:ext cx="1268783" cy="1280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40</Words>
  <Application>Microsoft Office PowerPoint</Application>
  <PresentationFormat>Apresentação na tela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Work Sans</vt:lpstr>
      <vt:lpstr>Roboto Slab</vt:lpstr>
      <vt:lpstr>Work Sans Regular</vt:lpstr>
      <vt:lpstr>Jacquenetta template</vt:lpstr>
      <vt:lpstr>WebDemon</vt:lpstr>
      <vt:lpstr>Apresentação do PowerPoint</vt:lpstr>
      <vt:lpstr>Tema escolhido</vt:lpstr>
      <vt:lpstr>Apresentação do PowerPoint</vt:lpstr>
      <vt:lpstr>Dificuldades e Superações</vt:lpstr>
      <vt:lpstr>Agradecimentos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blessed</dc:creator>
  <cp:lastModifiedBy>MATHEUS ALVES DE OLIVEIRA .</cp:lastModifiedBy>
  <cp:revision>7</cp:revision>
  <dcterms:modified xsi:type="dcterms:W3CDTF">2022-06-08T01:34:09Z</dcterms:modified>
</cp:coreProperties>
</file>