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D1A4B"/>
    <a:srgbClr val="842052"/>
    <a:srgbClr val="792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B1343-2D88-4506-9923-120FB8F17D05}" v="1" dt="2021-10-22T18:19:48.152"/>
    <p1510:client id="{627E8463-59A1-77BC-9F93-DABC10DC824D}" v="6" dt="2021-10-22T18:02:47.220"/>
    <p1510:client id="{8D146096-E991-440A-9BB2-F6DB2F8EC443}" v="19" dt="2021-10-22T18:00:35.858"/>
    <p1510:client id="{AC113924-AE5B-459B-A9FB-8596F77CBC3B}" v="1" dt="2021-10-22T17:54:58.616"/>
    <p1510:client id="{ACC7ACBF-3FFB-4F89-9E62-126F4A622FE6}" v="1" dt="2021-10-22T17:55:42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tlin Cristine Souza Vasconcelos" userId="S::rm78634@estudante.fieb.edu.br::b866e8ff-f4ee-4e20-8a0e-59b228fdaafa" providerId="AD" clId="Web-{AC113924-AE5B-459B-A9FB-8596F77CBC3B}"/>
    <pc:docChg chg="modSld">
      <pc:chgData name="Ketlin Cristine Souza Vasconcelos" userId="S::rm78634@estudante.fieb.edu.br::b866e8ff-f4ee-4e20-8a0e-59b228fdaafa" providerId="AD" clId="Web-{AC113924-AE5B-459B-A9FB-8596F77CBC3B}" dt="2021-10-22T17:54:58.616" v="0" actId="1076"/>
      <pc:docMkLst>
        <pc:docMk/>
      </pc:docMkLst>
      <pc:sldChg chg="modSp">
        <pc:chgData name="Ketlin Cristine Souza Vasconcelos" userId="S::rm78634@estudante.fieb.edu.br::b866e8ff-f4ee-4e20-8a0e-59b228fdaafa" providerId="AD" clId="Web-{AC113924-AE5B-459B-A9FB-8596F77CBC3B}" dt="2021-10-22T17:54:58.616" v="0" actId="1076"/>
        <pc:sldMkLst>
          <pc:docMk/>
          <pc:sldMk cId="832860624" sldId="256"/>
        </pc:sldMkLst>
        <pc:picChg chg="mod">
          <ac:chgData name="Ketlin Cristine Souza Vasconcelos" userId="S::rm78634@estudante.fieb.edu.br::b866e8ff-f4ee-4e20-8a0e-59b228fdaafa" providerId="AD" clId="Web-{AC113924-AE5B-459B-A9FB-8596F77CBC3B}" dt="2021-10-22T17:54:58.616" v="0" actId="1076"/>
          <ac:picMkLst>
            <pc:docMk/>
            <pc:sldMk cId="832860624" sldId="256"/>
            <ac:picMk id="6" creationId="{00000000-0000-0000-0000-000000000000}"/>
          </ac:picMkLst>
        </pc:picChg>
      </pc:sldChg>
    </pc:docChg>
  </pc:docChgLst>
  <pc:docChgLst>
    <pc:chgData name="Kaylaine Beatriz Rodrigues Oliveira" userId="S::rm79166@estudante.fieb.edu.br::87eea8bb-9bc0-4837-aa60-9bd06f321645" providerId="AD" clId="Web-{627E8463-59A1-77BC-9F93-DABC10DC824D}"/>
    <pc:docChg chg="modSld">
      <pc:chgData name="Kaylaine Beatriz Rodrigues Oliveira" userId="S::rm79166@estudante.fieb.edu.br::87eea8bb-9bc0-4837-aa60-9bd06f321645" providerId="AD" clId="Web-{627E8463-59A1-77BC-9F93-DABC10DC824D}" dt="2021-10-22T18:02:47.220" v="5" actId="1076"/>
      <pc:docMkLst>
        <pc:docMk/>
      </pc:docMkLst>
      <pc:sldChg chg="modSp">
        <pc:chgData name="Kaylaine Beatriz Rodrigues Oliveira" userId="S::rm79166@estudante.fieb.edu.br::87eea8bb-9bc0-4837-aa60-9bd06f321645" providerId="AD" clId="Web-{627E8463-59A1-77BC-9F93-DABC10DC824D}" dt="2021-10-22T18:02:47.220" v="5" actId="1076"/>
        <pc:sldMkLst>
          <pc:docMk/>
          <pc:sldMk cId="832860624" sldId="256"/>
        </pc:sldMkLst>
        <pc:picChg chg="mod">
          <ac:chgData name="Kaylaine Beatriz Rodrigues Oliveira" userId="S::rm79166@estudante.fieb.edu.br::87eea8bb-9bc0-4837-aa60-9bd06f321645" providerId="AD" clId="Web-{627E8463-59A1-77BC-9F93-DABC10DC824D}" dt="2021-10-22T18:02:47.220" v="5" actId="1076"/>
          <ac:picMkLst>
            <pc:docMk/>
            <pc:sldMk cId="832860624" sldId="256"/>
            <ac:picMk id="6" creationId="{00000000-0000-0000-0000-000000000000}"/>
          </ac:picMkLst>
        </pc:picChg>
      </pc:sldChg>
    </pc:docChg>
  </pc:docChgLst>
  <pc:docChgLst>
    <pc:chgData name="Vitoria Bastos dos Anjos" userId="S::rm79752@estudante.fieb.edu.br::2c3a7137-da41-45f1-a268-798e3fa201a6" providerId="AD" clId="Web-{089B1343-2D88-4506-9923-120FB8F17D05}"/>
    <pc:docChg chg="modSld">
      <pc:chgData name="Vitoria Bastos dos Anjos" userId="S::rm79752@estudante.fieb.edu.br::2c3a7137-da41-45f1-a268-798e3fa201a6" providerId="AD" clId="Web-{089B1343-2D88-4506-9923-120FB8F17D05}" dt="2021-10-22T18:19:48.152" v="0" actId="1076"/>
      <pc:docMkLst>
        <pc:docMk/>
      </pc:docMkLst>
      <pc:sldChg chg="modSp">
        <pc:chgData name="Vitoria Bastos dos Anjos" userId="S::rm79752@estudante.fieb.edu.br::2c3a7137-da41-45f1-a268-798e3fa201a6" providerId="AD" clId="Web-{089B1343-2D88-4506-9923-120FB8F17D05}" dt="2021-10-22T18:19:48.152" v="0" actId="1076"/>
        <pc:sldMkLst>
          <pc:docMk/>
          <pc:sldMk cId="874606516" sldId="257"/>
        </pc:sldMkLst>
        <pc:spChg chg="mod">
          <ac:chgData name="Vitoria Bastos dos Anjos" userId="S::rm79752@estudante.fieb.edu.br::2c3a7137-da41-45f1-a268-798e3fa201a6" providerId="AD" clId="Web-{089B1343-2D88-4506-9923-120FB8F17D05}" dt="2021-10-22T18:19:48.152" v="0" actId="1076"/>
          <ac:spMkLst>
            <pc:docMk/>
            <pc:sldMk cId="874606516" sldId="257"/>
            <ac:spMk id="31" creationId="{AF7A0491-F3E4-4086-B684-EDAAE85A5076}"/>
          </ac:spMkLst>
        </pc:spChg>
      </pc:sldChg>
    </pc:docChg>
  </pc:docChgLst>
  <pc:docChgLst>
    <pc:chgData name="Ana Carolina Silva de Sousa" userId="S::rm78486@estudante.fieb.edu.br::cf7b086c-e73b-4ccc-9196-fc5a3d1dab2b" providerId="AD" clId="Web-{ACC7ACBF-3FFB-4F89-9E62-126F4A622FE6}"/>
    <pc:docChg chg="modSld">
      <pc:chgData name="Ana Carolina Silva de Sousa" userId="S::rm78486@estudante.fieb.edu.br::cf7b086c-e73b-4ccc-9196-fc5a3d1dab2b" providerId="AD" clId="Web-{ACC7ACBF-3FFB-4F89-9E62-126F4A622FE6}" dt="2021-10-22T17:55:42.739" v="0"/>
      <pc:docMkLst>
        <pc:docMk/>
      </pc:docMkLst>
      <pc:sldChg chg="addSp">
        <pc:chgData name="Ana Carolina Silva de Sousa" userId="S::rm78486@estudante.fieb.edu.br::cf7b086c-e73b-4ccc-9196-fc5a3d1dab2b" providerId="AD" clId="Web-{ACC7ACBF-3FFB-4F89-9E62-126F4A622FE6}" dt="2021-10-22T17:55:42.739" v="0"/>
        <pc:sldMkLst>
          <pc:docMk/>
          <pc:sldMk cId="832860624" sldId="256"/>
        </pc:sldMkLst>
        <pc:spChg chg="add">
          <ac:chgData name="Ana Carolina Silva de Sousa" userId="S::rm78486@estudante.fieb.edu.br::cf7b086c-e73b-4ccc-9196-fc5a3d1dab2b" providerId="AD" clId="Web-{ACC7ACBF-3FFB-4F89-9E62-126F4A622FE6}" dt="2021-10-22T17:55:42.739" v="0"/>
          <ac:spMkLst>
            <pc:docMk/>
            <pc:sldMk cId="832860624" sldId="256"/>
            <ac:spMk id="2" creationId="{7BE02731-A2E9-488B-A330-07F776E8F3D9}"/>
          </ac:spMkLst>
        </pc:spChg>
      </pc:sldChg>
    </pc:docChg>
  </pc:docChgLst>
  <pc:docChgLst>
    <pc:chgData name="Taina  Stephani Simoes de Souza" userId="S::rm78321@estudante.fieb.edu.br::f807b81c-6da8-4914-9cc5-d61ef1418394" providerId="AD" clId="Web-{8D146096-E991-440A-9BB2-F6DB2F8EC443}"/>
    <pc:docChg chg="modSld">
      <pc:chgData name="Taina  Stephani Simoes de Souza" userId="S::rm78321@estudante.fieb.edu.br::f807b81c-6da8-4914-9cc5-d61ef1418394" providerId="AD" clId="Web-{8D146096-E991-440A-9BB2-F6DB2F8EC443}" dt="2021-10-22T18:00:31.264" v="17" actId="20577"/>
      <pc:docMkLst>
        <pc:docMk/>
      </pc:docMkLst>
      <pc:sldChg chg="modSp">
        <pc:chgData name="Taina  Stephani Simoes de Souza" userId="S::rm78321@estudante.fieb.edu.br::f807b81c-6da8-4914-9cc5-d61ef1418394" providerId="AD" clId="Web-{8D146096-E991-440A-9BB2-F6DB2F8EC443}" dt="2021-10-22T18:00:31.264" v="17" actId="20577"/>
        <pc:sldMkLst>
          <pc:docMk/>
          <pc:sldMk cId="832860624" sldId="256"/>
        </pc:sldMkLst>
        <pc:spChg chg="mod">
          <ac:chgData name="Taina  Stephani Simoes de Souza" userId="S::rm78321@estudante.fieb.edu.br::f807b81c-6da8-4914-9cc5-d61ef1418394" providerId="AD" clId="Web-{8D146096-E991-440A-9BB2-F6DB2F8EC443}" dt="2021-10-22T18:00:31.264" v="17" actId="20577"/>
          <ac:spMkLst>
            <pc:docMk/>
            <pc:sldMk cId="832860624" sldId="256"/>
            <ac:spMk id="71" creationId="{B5F8B0E0-9DB0-4F35-A2DD-FC6A5A2618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97154-8B90-47B8-A42E-5FA66BE82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1B4EF0-3FC2-492C-ADB9-02D0B5439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619A07-F5F1-4698-B1E8-3E3AB4AF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5D63-E4E1-4891-BD5C-5117AC20C7A5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EA90F1-662C-41EB-BCC0-B4B4E4AC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ADF768-87DE-4E6B-A049-9105957F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0F41-99AA-44A8-AB0F-0B08ED1FBE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37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02B96-0616-47FE-B696-AAC01357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51EA8F-43F9-41FF-9733-64049B2AE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5548D7-B127-45B6-BB8C-56F0F327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5D63-E4E1-4891-BD5C-5117AC20C7A5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F239F8-CC30-4A85-97A9-97B94B8B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37D285-7B41-4F78-B527-EFD3B635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0F41-99AA-44A8-AB0F-0B08ED1FBE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18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6083F3-4000-46C5-BAAE-C2FD4705F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3354FE-B120-4A9D-A513-FC1711A77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A7CFC6-CAD1-429B-9C58-9CBCE5E0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5D63-E4E1-4891-BD5C-5117AC20C7A5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C6C580-6768-4ED3-9093-F5BC8829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E306AC-4B09-4DB9-A312-E2A533E1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0F41-99AA-44A8-AB0F-0B08ED1FBE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66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8CC79-0A66-4E4A-AA08-D08929B0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68C102-10A7-4A70-BCDA-96C6FDF6F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BEDBFF-6C46-4541-8ABA-AA4B258A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5D63-E4E1-4891-BD5C-5117AC20C7A5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C273A9-6C5C-4445-A224-1E7A331A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6CD484-7E85-4132-8579-22785535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0F41-99AA-44A8-AB0F-0B08ED1FBE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11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0A5E4-64B8-4D94-8B59-E3511FC7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AB9D28-22B7-4690-AFF4-3F46618AF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14668A-6479-4088-AE02-97037993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5D63-E4E1-4891-BD5C-5117AC20C7A5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DA25F2-DD94-44A4-9B19-81666592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15DD15-3116-4216-9B4B-3BBC49EB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0F41-99AA-44A8-AB0F-0B08ED1FBE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13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009A0-9869-4B68-BC64-4FF53491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711FF3-62B2-4A32-AA27-7150E84F8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1E8F5F-6BDB-4364-8B45-F3491FDCC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B9EFDD-2EB4-430C-926B-701C0E2B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5D63-E4E1-4891-BD5C-5117AC20C7A5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ABA3A2-93DB-4800-BD46-D5E9A38B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9A4B6B-B384-46BC-A311-3C2F33B5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0F41-99AA-44A8-AB0F-0B08ED1FBE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51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8B5E6-A816-4C69-A15F-E769D8C7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B15759-F34D-430B-ACEF-B62222998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23059C-4CB6-4CDE-BFBC-471567112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10FE3D6-7F56-439F-A75A-0754114AC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71F345-B5D0-4131-8427-7F207389E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4965E53-1182-4E57-8D28-CDA41538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5D63-E4E1-4891-BD5C-5117AC20C7A5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581C7F-3521-4C2B-B810-6F63EDDC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75B385-5D0F-417D-B442-B30B9C8D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0F41-99AA-44A8-AB0F-0B08ED1FBE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96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F72A8-5659-4F48-83F3-BAD2D270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ECB869-AA17-4CD4-9244-F36D7874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5D63-E4E1-4891-BD5C-5117AC20C7A5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697478-F410-4EB0-9F00-BE16220C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AB4C3F-3435-4447-B857-1300F58A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0F41-99AA-44A8-AB0F-0B08ED1FBE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18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6F32718-A7F5-4603-A52D-CFE5ECC2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5D63-E4E1-4891-BD5C-5117AC20C7A5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8104FAA-38BA-463A-B7E1-61F2C8A3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BA38B2-D41C-4C9A-8BE6-B59B8B2F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0F41-99AA-44A8-AB0F-0B08ED1FBE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8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BB102-58A5-4491-9ABE-F0119C6D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AB607F-119C-4415-AD4E-1144BF615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54E301-4C3B-4A49-9D72-AD35972A0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E8E4BE-3B30-4D09-9E05-C2E7C8EF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5D63-E4E1-4891-BD5C-5117AC20C7A5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BABFE3-629F-470D-B149-7E2D86FD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110DCB-C2DA-4798-AF5A-347B77BE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0F41-99AA-44A8-AB0F-0B08ED1FBE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9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CC0ED-3623-4C28-BC38-9DB6067D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2CFB014-8622-414A-9B98-34E1D455E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7EB3AA-249E-4878-93AB-9D863E2C9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401C87-58CC-4ED2-862C-010671B4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5D63-E4E1-4891-BD5C-5117AC20C7A5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E4B375-4593-47EA-AC29-3E259B98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9B5CBF-3A2A-4520-9AC5-BD4092BA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0F41-99AA-44A8-AB0F-0B08ED1FBE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2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52B2F4-9C80-4059-8B3F-B500E1B9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3C1C2D-168E-449B-BA9D-FCD1B0C97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DF803B-F510-497B-8035-DBF326C92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E5D63-E4E1-4891-BD5C-5117AC20C7A5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E06DE7-FF0C-47B5-892F-B43EF7049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1EC61C-18D6-46F9-907D-291048448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50F41-99AA-44A8-AB0F-0B08ED1FBE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8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4.svg"/><Relationship Id="rId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4.svg"/><Relationship Id="rId5" Type="http://schemas.openxmlformats.org/officeDocument/2006/relationships/image" Target="../media/image24.svg"/><Relationship Id="rId10" Type="http://schemas.openxmlformats.org/officeDocument/2006/relationships/image" Target="../media/image13.png"/><Relationship Id="rId4" Type="http://schemas.openxmlformats.org/officeDocument/2006/relationships/image" Target="../media/image23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8.svg"/><Relationship Id="rId7" Type="http://schemas.openxmlformats.org/officeDocument/2006/relationships/image" Target="../media/image1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0.svg"/><Relationship Id="rId10" Type="http://schemas.openxmlformats.org/officeDocument/2006/relationships/image" Target="../media/image4.png"/><Relationship Id="rId4" Type="http://schemas.openxmlformats.org/officeDocument/2006/relationships/image" Target="../media/image2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áfico 64" descr="Rosto sorrindo com preenchimento sólido">
            <a:extLst>
              <a:ext uri="{FF2B5EF4-FFF2-40B4-BE49-F238E27FC236}">
                <a16:creationId xmlns:a16="http://schemas.microsoft.com/office/drawing/2014/main" id="{193C0ED7-681A-4790-885A-64730445B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243" y="5111766"/>
            <a:ext cx="1396224" cy="1396224"/>
          </a:xfrm>
          <a:prstGeom prst="rect">
            <a:avLst/>
          </a:prstGeom>
        </p:spPr>
      </p:pic>
      <p:pic>
        <p:nvPicPr>
          <p:cNvPr id="66" name="Gráfico 65" descr="Rosto sorrindo com preenchimento sólido">
            <a:extLst>
              <a:ext uri="{FF2B5EF4-FFF2-40B4-BE49-F238E27FC236}">
                <a16:creationId xmlns:a16="http://schemas.microsoft.com/office/drawing/2014/main" id="{2938C035-E6A9-4A1E-8123-153CACBBC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7527" y="5113101"/>
            <a:ext cx="1396224" cy="1396224"/>
          </a:xfrm>
          <a:prstGeom prst="rect">
            <a:avLst/>
          </a:prstGeom>
        </p:spPr>
      </p:pic>
      <p:pic>
        <p:nvPicPr>
          <p:cNvPr id="67" name="Gráfico 66" descr="Rosto sorrindo com preenchimento sólido">
            <a:extLst>
              <a:ext uri="{FF2B5EF4-FFF2-40B4-BE49-F238E27FC236}">
                <a16:creationId xmlns:a16="http://schemas.microsoft.com/office/drawing/2014/main" id="{8A87DB64-6034-425E-9228-8B4B7DC25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4095" y="5113101"/>
            <a:ext cx="1396224" cy="1396224"/>
          </a:xfrm>
          <a:prstGeom prst="rect">
            <a:avLst/>
          </a:prstGeom>
        </p:spPr>
      </p:pic>
      <p:pic>
        <p:nvPicPr>
          <p:cNvPr id="68" name="Gráfico 67" descr="Rosto sorrindo com preenchimento sólido">
            <a:extLst>
              <a:ext uri="{FF2B5EF4-FFF2-40B4-BE49-F238E27FC236}">
                <a16:creationId xmlns:a16="http://schemas.microsoft.com/office/drawing/2014/main" id="{DA71DD44-A07B-494D-94A7-EB7EBB374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7379" y="5113101"/>
            <a:ext cx="1396224" cy="1396224"/>
          </a:xfrm>
          <a:prstGeom prst="rect">
            <a:avLst/>
          </a:prstGeom>
        </p:spPr>
      </p:pic>
      <p:pic>
        <p:nvPicPr>
          <p:cNvPr id="69" name="Gráfico 68" descr="Rosto sorrindo com preenchimento sólido">
            <a:extLst>
              <a:ext uri="{FF2B5EF4-FFF2-40B4-BE49-F238E27FC236}">
                <a16:creationId xmlns:a16="http://schemas.microsoft.com/office/drawing/2014/main" id="{C3170DB3-EABA-4833-9AC4-31F54F6CB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0811" y="5113101"/>
            <a:ext cx="1396224" cy="1396224"/>
          </a:xfrm>
          <a:prstGeom prst="rect">
            <a:avLst/>
          </a:prstGeom>
        </p:spPr>
      </p:pic>
      <p:pic>
        <p:nvPicPr>
          <p:cNvPr id="70" name="Gráfico 69" descr="Rosto sorrindo com preenchimento sólido">
            <a:extLst>
              <a:ext uri="{FF2B5EF4-FFF2-40B4-BE49-F238E27FC236}">
                <a16:creationId xmlns:a16="http://schemas.microsoft.com/office/drawing/2014/main" id="{C9049F08-D9F7-44A1-BDCE-2CC5A9112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5673" y="5113101"/>
            <a:ext cx="1396224" cy="1396224"/>
          </a:xfrm>
          <a:prstGeom prst="rect">
            <a:avLst/>
          </a:prstGeom>
        </p:spPr>
      </p:pic>
      <p:sp>
        <p:nvSpPr>
          <p:cNvPr id="71" name="CaixaDeTexto 70">
            <a:extLst>
              <a:ext uri="{FF2B5EF4-FFF2-40B4-BE49-F238E27FC236}">
                <a16:creationId xmlns:a16="http://schemas.microsoft.com/office/drawing/2014/main" id="{B5F8B0E0-9DB0-4F35-A2DD-FC6A5A2618CE}"/>
              </a:ext>
            </a:extLst>
          </p:cNvPr>
          <p:cNvSpPr txBox="1"/>
          <p:nvPr/>
        </p:nvSpPr>
        <p:spPr>
          <a:xfrm>
            <a:off x="355821" y="6357954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pt-BR" b="1">
              <a:cs typeface="Calibri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A96EC387-939C-4809-8F97-B566624D1115}"/>
              </a:ext>
            </a:extLst>
          </p:cNvPr>
          <p:cNvSpPr txBox="1"/>
          <p:nvPr/>
        </p:nvSpPr>
        <p:spPr>
          <a:xfrm>
            <a:off x="1923851" y="6361055"/>
            <a:ext cx="161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Primeiro nome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9DAF2790-938A-43F2-AEC8-4A6EB2BC2F62}"/>
              </a:ext>
            </a:extLst>
          </p:cNvPr>
          <p:cNvSpPr txBox="1"/>
          <p:nvPr/>
        </p:nvSpPr>
        <p:spPr>
          <a:xfrm>
            <a:off x="3501679" y="6366099"/>
            <a:ext cx="161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Primeiro nome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B91301E-D304-48ED-89FE-A2F1B34E4C3D}"/>
              </a:ext>
            </a:extLst>
          </p:cNvPr>
          <p:cNvSpPr txBox="1"/>
          <p:nvPr/>
        </p:nvSpPr>
        <p:spPr>
          <a:xfrm>
            <a:off x="5069709" y="6369200"/>
            <a:ext cx="161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Primeiro nome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C637265A-5522-4D04-A4B4-AE82DF0BF247}"/>
              </a:ext>
            </a:extLst>
          </p:cNvPr>
          <p:cNvSpPr txBox="1"/>
          <p:nvPr/>
        </p:nvSpPr>
        <p:spPr>
          <a:xfrm>
            <a:off x="6600527" y="6365638"/>
            <a:ext cx="161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Primeiro nome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EBF5E804-0437-4036-98EC-C1C5CB28A396}"/>
              </a:ext>
            </a:extLst>
          </p:cNvPr>
          <p:cNvSpPr txBox="1"/>
          <p:nvPr/>
        </p:nvSpPr>
        <p:spPr>
          <a:xfrm>
            <a:off x="8168557" y="6368739"/>
            <a:ext cx="161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Primeiro nome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82E935-0FC2-4617-924C-A74437512B66}"/>
              </a:ext>
            </a:extLst>
          </p:cNvPr>
          <p:cNvSpPr txBox="1"/>
          <p:nvPr/>
        </p:nvSpPr>
        <p:spPr>
          <a:xfrm>
            <a:off x="845779" y="1386110"/>
            <a:ext cx="9345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 da solução web</a:t>
            </a: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FB2BDD55-CD30-4D43-A46D-5456B0D18E01}"/>
              </a:ext>
            </a:extLst>
          </p:cNvPr>
          <p:cNvCxnSpPr>
            <a:cxnSpLocks/>
          </p:cNvCxnSpPr>
          <p:nvPr/>
        </p:nvCxnSpPr>
        <p:spPr>
          <a:xfrm>
            <a:off x="0" y="4594317"/>
            <a:ext cx="102599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2C56A23B-4171-4185-9894-CD7138D7F1CD}"/>
              </a:ext>
            </a:extLst>
          </p:cNvPr>
          <p:cNvGrpSpPr/>
          <p:nvPr/>
        </p:nvGrpSpPr>
        <p:grpSpPr>
          <a:xfrm>
            <a:off x="75644" y="4587674"/>
            <a:ext cx="11992089" cy="1846906"/>
            <a:chOff x="75644" y="4587674"/>
            <a:chExt cx="11992089" cy="1846906"/>
          </a:xfrm>
        </p:grpSpPr>
        <p:grpSp>
          <p:nvGrpSpPr>
            <p:cNvPr id="85" name="Agrupar 84">
              <a:extLst>
                <a:ext uri="{FF2B5EF4-FFF2-40B4-BE49-F238E27FC236}">
                  <a16:creationId xmlns:a16="http://schemas.microsoft.com/office/drawing/2014/main" id="{76760214-7FDE-40EB-B701-D6513718735A}"/>
                </a:ext>
              </a:extLst>
            </p:cNvPr>
            <p:cNvGrpSpPr/>
            <p:nvPr/>
          </p:nvGrpSpPr>
          <p:grpSpPr>
            <a:xfrm>
              <a:off x="75644" y="4587674"/>
              <a:ext cx="11992089" cy="1846906"/>
              <a:chOff x="75644" y="4587674"/>
              <a:chExt cx="11992089" cy="1846906"/>
            </a:xfrm>
          </p:grpSpPr>
          <p:cxnSp>
            <p:nvCxnSpPr>
              <p:cNvPr id="60" name="Conector reto 59">
                <a:extLst>
                  <a:ext uri="{FF2B5EF4-FFF2-40B4-BE49-F238E27FC236}">
                    <a16:creationId xmlns:a16="http://schemas.microsoft.com/office/drawing/2014/main" id="{FAC39BEC-EF07-43AC-A144-584C35FFDF82}"/>
                  </a:ext>
                </a:extLst>
              </p:cNvPr>
              <p:cNvCxnSpPr/>
              <p:nvPr/>
            </p:nvCxnSpPr>
            <p:spPr>
              <a:xfrm>
                <a:off x="10197927" y="6434580"/>
                <a:ext cx="186980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tângulo: Cantos Superiores Arredondados 80">
                <a:extLst>
                  <a:ext uri="{FF2B5EF4-FFF2-40B4-BE49-F238E27FC236}">
                    <a16:creationId xmlns:a16="http://schemas.microsoft.com/office/drawing/2014/main" id="{510D39EB-A126-4445-A4B3-7FB61AB6B7BF}"/>
                  </a:ext>
                </a:extLst>
              </p:cNvPr>
              <p:cNvSpPr/>
              <p:nvPr/>
            </p:nvSpPr>
            <p:spPr>
              <a:xfrm rot="10800000">
                <a:off x="75644" y="4634600"/>
                <a:ext cx="2261478" cy="384973"/>
              </a:xfrm>
              <a:prstGeom prst="round2SameRect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62DDC217-A911-401B-8944-7DFDD0F3F472}"/>
                  </a:ext>
                </a:extLst>
              </p:cNvPr>
              <p:cNvSpPr txBox="1"/>
              <p:nvPr/>
            </p:nvSpPr>
            <p:spPr>
              <a:xfrm>
                <a:off x="435943" y="4587674"/>
                <a:ext cx="17267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 Q U I P E </a:t>
                </a:r>
                <a:r>
                  <a:rPr lang="pt-BR" sz="24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</a:t>
                </a:r>
              </a:p>
            </p:txBody>
          </p:sp>
        </p:grpSp>
        <p:sp>
          <p:nvSpPr>
            <p:cNvPr id="83" name="Retângulo: Cantos Superiores Arredondados 82">
              <a:extLst>
                <a:ext uri="{FF2B5EF4-FFF2-40B4-BE49-F238E27FC236}">
                  <a16:creationId xmlns:a16="http://schemas.microsoft.com/office/drawing/2014/main" id="{EE7D654D-A7F0-4A94-B7B4-917FD11D1C2D}"/>
                </a:ext>
              </a:extLst>
            </p:cNvPr>
            <p:cNvSpPr/>
            <p:nvPr/>
          </p:nvSpPr>
          <p:spPr>
            <a:xfrm rot="10800000">
              <a:off x="2370940" y="4631654"/>
              <a:ext cx="6206168" cy="384973"/>
            </a:xfrm>
            <a:prstGeom prst="round2Same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2C2F54DC-C7FD-49F3-B2AD-CDE510B288FD}"/>
              </a:ext>
            </a:extLst>
          </p:cNvPr>
          <p:cNvSpPr txBox="1"/>
          <p:nvPr/>
        </p:nvSpPr>
        <p:spPr>
          <a:xfrm>
            <a:off x="2399348" y="4581309"/>
            <a:ext cx="586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 do grupo de trabalho</a:t>
            </a:r>
          </a:p>
        </p:txBody>
      </p:sp>
      <p:sp>
        <p:nvSpPr>
          <p:cNvPr id="37" name="Retângulo: Cantos Arredondados 13">
            <a:extLst>
              <a:ext uri="{FF2B5EF4-FFF2-40B4-BE49-F238E27FC236}">
                <a16:creationId xmlns:a16="http://schemas.microsoft.com/office/drawing/2014/main" id="{0345878E-0F95-43E5-B459-CF935227D0C1}"/>
              </a:ext>
            </a:extLst>
          </p:cNvPr>
          <p:cNvSpPr/>
          <p:nvPr/>
        </p:nvSpPr>
        <p:spPr>
          <a:xfrm>
            <a:off x="10146491" y="5266421"/>
            <a:ext cx="1999625" cy="1591579"/>
          </a:xfrm>
          <a:prstGeom prst="roundRect">
            <a:avLst>
              <a:gd name="adj" fmla="val 2656"/>
            </a:avLst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C0D3CC8-D294-46D6-B9CD-BAEA5920210D}"/>
              </a:ext>
            </a:extLst>
          </p:cNvPr>
          <p:cNvSpPr txBox="1"/>
          <p:nvPr/>
        </p:nvSpPr>
        <p:spPr>
          <a:xfrm>
            <a:off x="10191323" y="5266422"/>
            <a:ext cx="1920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>
                    <a:lumMod val="95000"/>
                  </a:schemeClr>
                </a:solidFill>
              </a:rPr>
              <a:t>NOV/2021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A3860C9A-5117-4E57-9531-8743F1795435}"/>
              </a:ext>
            </a:extLst>
          </p:cNvPr>
          <p:cNvCxnSpPr/>
          <p:nvPr/>
        </p:nvCxnSpPr>
        <p:spPr>
          <a:xfrm>
            <a:off x="10214343" y="5851197"/>
            <a:ext cx="18698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496B63D-884B-4308-95C7-A3C876E4047F}"/>
              </a:ext>
            </a:extLst>
          </p:cNvPr>
          <p:cNvSpPr txBox="1"/>
          <p:nvPr/>
        </p:nvSpPr>
        <p:spPr>
          <a:xfrm>
            <a:off x="10305366" y="5883256"/>
            <a:ext cx="1681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>
                <a:solidFill>
                  <a:schemeClr val="bg1">
                    <a:lumMod val="95000"/>
                  </a:schemeClr>
                </a:solidFill>
              </a:rPr>
              <a:t>Trabalho de</a:t>
            </a:r>
          </a:p>
          <a:p>
            <a:pPr algn="ctr"/>
            <a:r>
              <a:rPr lang="pt-BR" sz="1600">
                <a:solidFill>
                  <a:schemeClr val="bg1">
                    <a:lumMod val="95000"/>
                  </a:schemeClr>
                </a:solidFill>
              </a:rPr>
              <a:t>Conclusão do Ano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0FC83E3-05AA-481B-9E1D-2F531F9A1244}"/>
              </a:ext>
            </a:extLst>
          </p:cNvPr>
          <p:cNvSpPr txBox="1"/>
          <p:nvPr/>
        </p:nvSpPr>
        <p:spPr>
          <a:xfrm>
            <a:off x="10478344" y="6376588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 2 </a:t>
            </a:r>
            <a:r>
              <a:rPr lang="pt-BR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pt-BR" sz="24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336" y="4207885"/>
            <a:ext cx="2030547" cy="86268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BE02731-A2E9-488B-A330-07F776E8F3D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Clique para 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86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6F49975F-FD58-4612-B89F-0755E211EB3B}"/>
              </a:ext>
            </a:extLst>
          </p:cNvPr>
          <p:cNvSpPr/>
          <p:nvPr/>
        </p:nvSpPr>
        <p:spPr>
          <a:xfrm flipH="1">
            <a:off x="520504" y="6439625"/>
            <a:ext cx="11691027" cy="435957"/>
          </a:xfrm>
          <a:prstGeom prst="snip1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4925418-2447-4622-A3ED-718C4CB5A76B}"/>
              </a:ext>
            </a:extLst>
          </p:cNvPr>
          <p:cNvCxnSpPr/>
          <p:nvPr/>
        </p:nvCxnSpPr>
        <p:spPr>
          <a:xfrm>
            <a:off x="10137348" y="6509965"/>
            <a:ext cx="0" cy="32693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D7110D3-9826-4E25-9DBB-99BC9ED85E3D}"/>
              </a:ext>
            </a:extLst>
          </p:cNvPr>
          <p:cNvCxnSpPr/>
          <p:nvPr/>
        </p:nvCxnSpPr>
        <p:spPr>
          <a:xfrm>
            <a:off x="10197927" y="6434580"/>
            <a:ext cx="18698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0E573F6-6F5D-4D4A-9298-67FF0EB049F0}"/>
              </a:ext>
            </a:extLst>
          </p:cNvPr>
          <p:cNvSpPr txBox="1"/>
          <p:nvPr/>
        </p:nvSpPr>
        <p:spPr>
          <a:xfrm>
            <a:off x="721461" y="6416095"/>
            <a:ext cx="934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 da solução web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F7A0491-F3E4-4086-B684-EDAAE85A5076}"/>
              </a:ext>
            </a:extLst>
          </p:cNvPr>
          <p:cNvSpPr/>
          <p:nvPr/>
        </p:nvSpPr>
        <p:spPr>
          <a:xfrm>
            <a:off x="1113498" y="270990"/>
            <a:ext cx="92235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u="sng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</a:rPr>
              <a:t>Qual é a oportunidade</a:t>
            </a:r>
            <a:r>
              <a:rPr lang="pt-BR" sz="240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</a:rPr>
              <a:t> (dor identificada, carência, problema a ser resolvido etc.). Justificar com auxílio de estatísticas, pesquisas e outros meios confiáveis que corroborem com suas intenções, quando possível.</a:t>
            </a:r>
            <a:endParaRPr lang="pt-BR" sz="2400"/>
          </a:p>
        </p:txBody>
      </p:sp>
      <p:pic>
        <p:nvPicPr>
          <p:cNvPr id="33" name="Gráfico 32" descr="Cabeça com engrenagens">
            <a:extLst>
              <a:ext uri="{FF2B5EF4-FFF2-40B4-BE49-F238E27FC236}">
                <a16:creationId xmlns:a16="http://schemas.microsoft.com/office/drawing/2014/main" id="{4CD29D1D-16E5-42BA-9DF3-C86EF4747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5297" y="2721942"/>
            <a:ext cx="2731689" cy="2731689"/>
          </a:xfrm>
          <a:prstGeom prst="rect">
            <a:avLst/>
          </a:prstGeom>
        </p:spPr>
      </p:pic>
      <p:pic>
        <p:nvPicPr>
          <p:cNvPr id="35" name="Gráfico 34" descr="Lâmpada">
            <a:extLst>
              <a:ext uri="{FF2B5EF4-FFF2-40B4-BE49-F238E27FC236}">
                <a16:creationId xmlns:a16="http://schemas.microsoft.com/office/drawing/2014/main" id="{2396C614-C098-4BAA-AA70-9B4AB226E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951" y="2647047"/>
            <a:ext cx="2731689" cy="2731689"/>
          </a:xfrm>
          <a:prstGeom prst="rect">
            <a:avLst/>
          </a:prstGeom>
        </p:spPr>
      </p:pic>
      <p:pic>
        <p:nvPicPr>
          <p:cNvPr id="37" name="Gráfico 36" descr="Lupa">
            <a:extLst>
              <a:ext uri="{FF2B5EF4-FFF2-40B4-BE49-F238E27FC236}">
                <a16:creationId xmlns:a16="http://schemas.microsoft.com/office/drawing/2014/main" id="{73E6809E-1600-4611-9507-68158CE310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5894" y="2738457"/>
            <a:ext cx="2731689" cy="2731689"/>
          </a:xfrm>
          <a:prstGeom prst="rect">
            <a:avLst/>
          </a:prstGeom>
        </p:spPr>
      </p:pic>
      <p:sp>
        <p:nvSpPr>
          <p:cNvPr id="34" name="Retângulo: Cantos Arredondados 13">
            <a:extLst>
              <a:ext uri="{FF2B5EF4-FFF2-40B4-BE49-F238E27FC236}">
                <a16:creationId xmlns:a16="http://schemas.microsoft.com/office/drawing/2014/main" id="{0345878E-0F95-43E5-B459-CF935227D0C1}"/>
              </a:ext>
            </a:extLst>
          </p:cNvPr>
          <p:cNvSpPr/>
          <p:nvPr/>
        </p:nvSpPr>
        <p:spPr>
          <a:xfrm>
            <a:off x="10146491" y="2475911"/>
            <a:ext cx="1999625" cy="4382089"/>
          </a:xfrm>
          <a:prstGeom prst="roundRect">
            <a:avLst>
              <a:gd name="adj" fmla="val 2656"/>
            </a:avLst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C0D3CC8-D294-46D6-B9CD-BAEA5920210D}"/>
              </a:ext>
            </a:extLst>
          </p:cNvPr>
          <p:cNvSpPr txBox="1"/>
          <p:nvPr/>
        </p:nvSpPr>
        <p:spPr>
          <a:xfrm>
            <a:off x="10191323" y="2489976"/>
            <a:ext cx="1920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>
                    <a:lumMod val="95000"/>
                  </a:schemeClr>
                </a:solidFill>
              </a:rPr>
              <a:t>NOV/2021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A3860C9A-5117-4E57-9531-8743F1795435}"/>
              </a:ext>
            </a:extLst>
          </p:cNvPr>
          <p:cNvCxnSpPr/>
          <p:nvPr/>
        </p:nvCxnSpPr>
        <p:spPr>
          <a:xfrm>
            <a:off x="10214343" y="3074751"/>
            <a:ext cx="18698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áfico 16" descr="Perfil masculino">
            <a:extLst>
              <a:ext uri="{FF2B5EF4-FFF2-40B4-BE49-F238E27FC236}">
                <a16:creationId xmlns:a16="http://schemas.microsoft.com/office/drawing/2014/main" id="{06A45DD6-780C-4B8E-A454-D03E52CFE58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240960" y="3707785"/>
            <a:ext cx="435957" cy="435957"/>
          </a:xfrm>
          <a:prstGeom prst="rect">
            <a:avLst/>
          </a:prstGeom>
        </p:spPr>
      </p:pic>
      <p:pic>
        <p:nvPicPr>
          <p:cNvPr id="40" name="Gráfico 17" descr="Perfil Feminino">
            <a:extLst>
              <a:ext uri="{FF2B5EF4-FFF2-40B4-BE49-F238E27FC236}">
                <a16:creationId xmlns:a16="http://schemas.microsoft.com/office/drawing/2014/main" id="{DB13611A-879B-46D7-AD6E-8F83283E773C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34157" y="3172243"/>
            <a:ext cx="435957" cy="435957"/>
          </a:xfrm>
          <a:prstGeom prst="rect">
            <a:avLst/>
          </a:prstGeom>
        </p:spPr>
      </p:pic>
      <p:pic>
        <p:nvPicPr>
          <p:cNvPr id="41" name="Gráfico 18" descr="Perfil masculino">
            <a:extLst>
              <a:ext uri="{FF2B5EF4-FFF2-40B4-BE49-F238E27FC236}">
                <a16:creationId xmlns:a16="http://schemas.microsoft.com/office/drawing/2014/main" id="{D53FB825-9C8A-4CEC-9E1D-F5ACE280396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247763" y="4827015"/>
            <a:ext cx="435957" cy="435957"/>
          </a:xfrm>
          <a:prstGeom prst="rect">
            <a:avLst/>
          </a:prstGeom>
        </p:spPr>
      </p:pic>
      <p:pic>
        <p:nvPicPr>
          <p:cNvPr id="42" name="Gráfico 19" descr="Perfil Feminino">
            <a:extLst>
              <a:ext uri="{FF2B5EF4-FFF2-40B4-BE49-F238E27FC236}">
                <a16:creationId xmlns:a16="http://schemas.microsoft.com/office/drawing/2014/main" id="{BD7FB196-05A9-4987-8F8F-68CF0A76A485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40960" y="4291473"/>
            <a:ext cx="435957" cy="435957"/>
          </a:xfrm>
          <a:prstGeom prst="rect">
            <a:avLst/>
          </a:prstGeom>
        </p:spPr>
      </p:pic>
      <p:pic>
        <p:nvPicPr>
          <p:cNvPr id="43" name="Gráfico 20" descr="Perfil masculino">
            <a:extLst>
              <a:ext uri="{FF2B5EF4-FFF2-40B4-BE49-F238E27FC236}">
                <a16:creationId xmlns:a16="http://schemas.microsoft.com/office/drawing/2014/main" id="{E438A888-4658-48B3-B6FF-AA60F3D7EEA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254566" y="5946245"/>
            <a:ext cx="435957" cy="435957"/>
          </a:xfrm>
          <a:prstGeom prst="rect">
            <a:avLst/>
          </a:prstGeom>
        </p:spPr>
      </p:pic>
      <p:pic>
        <p:nvPicPr>
          <p:cNvPr id="44" name="Gráfico 21" descr="Perfil Feminino">
            <a:extLst>
              <a:ext uri="{FF2B5EF4-FFF2-40B4-BE49-F238E27FC236}">
                <a16:creationId xmlns:a16="http://schemas.microsoft.com/office/drawing/2014/main" id="{478BA9FC-ACD6-409B-8F2A-06B3CF421E66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47763" y="5410703"/>
            <a:ext cx="435957" cy="435957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AFF7446F-951B-43BB-9129-471015295793}"/>
              </a:ext>
            </a:extLst>
          </p:cNvPr>
          <p:cNvSpPr txBox="1"/>
          <p:nvPr/>
        </p:nvSpPr>
        <p:spPr>
          <a:xfrm>
            <a:off x="10655681" y="3292808"/>
            <a:ext cx="1428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>
                    <a:lumMod val="95000"/>
                  </a:schemeClr>
                </a:solidFill>
              </a:rPr>
              <a:t>Primeiro nome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2496B63D-884B-4308-95C7-A3C876E4047F}"/>
              </a:ext>
            </a:extLst>
          </p:cNvPr>
          <p:cNvSpPr txBox="1"/>
          <p:nvPr/>
        </p:nvSpPr>
        <p:spPr>
          <a:xfrm>
            <a:off x="10655681" y="3843615"/>
            <a:ext cx="1428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>
                    <a:lumMod val="95000"/>
                  </a:schemeClr>
                </a:solidFill>
              </a:rPr>
              <a:t>Primeiro nome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6C00066-C26A-4DD5-BEFC-571F27EAB00D}"/>
              </a:ext>
            </a:extLst>
          </p:cNvPr>
          <p:cNvSpPr txBox="1"/>
          <p:nvPr/>
        </p:nvSpPr>
        <p:spPr>
          <a:xfrm>
            <a:off x="10655681" y="4404265"/>
            <a:ext cx="1428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>
                    <a:lumMod val="95000"/>
                  </a:schemeClr>
                </a:solidFill>
              </a:rPr>
              <a:t>Primeiro nome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F0C07C0-5DA9-4847-B0B5-399B53107A73}"/>
              </a:ext>
            </a:extLst>
          </p:cNvPr>
          <p:cNvSpPr txBox="1"/>
          <p:nvPr/>
        </p:nvSpPr>
        <p:spPr>
          <a:xfrm>
            <a:off x="10655681" y="4957648"/>
            <a:ext cx="1428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>
                    <a:lumMod val="95000"/>
                  </a:schemeClr>
                </a:solidFill>
              </a:rPr>
              <a:t>Primeiro nome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2D36066-A419-47DD-894D-54D2B8A2303D}"/>
              </a:ext>
            </a:extLst>
          </p:cNvPr>
          <p:cNvSpPr txBox="1"/>
          <p:nvPr/>
        </p:nvSpPr>
        <p:spPr>
          <a:xfrm>
            <a:off x="10655681" y="5508455"/>
            <a:ext cx="1428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>
                    <a:lumMod val="95000"/>
                  </a:schemeClr>
                </a:solidFill>
              </a:rPr>
              <a:t>Primeiro nome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5EC4179-BD57-4CFE-9527-B4016E884F2F}"/>
              </a:ext>
            </a:extLst>
          </p:cNvPr>
          <p:cNvSpPr txBox="1"/>
          <p:nvPr/>
        </p:nvSpPr>
        <p:spPr>
          <a:xfrm>
            <a:off x="10655681" y="6069105"/>
            <a:ext cx="1428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>
                    <a:lumMod val="95000"/>
                  </a:schemeClr>
                </a:solidFill>
              </a:rPr>
              <a:t>Primeiro nome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0FC83E3-05AA-481B-9E1D-2F531F9A1244}"/>
              </a:ext>
            </a:extLst>
          </p:cNvPr>
          <p:cNvSpPr txBox="1"/>
          <p:nvPr/>
        </p:nvSpPr>
        <p:spPr>
          <a:xfrm>
            <a:off x="10557123" y="645774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 2 </a:t>
            </a:r>
            <a:r>
              <a:rPr lang="pt-BR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pt-BR" sz="24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</a:p>
        </p:txBody>
      </p:sp>
      <p:pic>
        <p:nvPicPr>
          <p:cNvPr id="52" name="Imagem 51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68" y="1555185"/>
            <a:ext cx="2030547" cy="8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0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52F1A611-7BA1-4C59-A9A4-FDFDEA6DA8A9}"/>
              </a:ext>
            </a:extLst>
          </p:cNvPr>
          <p:cNvSpPr/>
          <p:nvPr/>
        </p:nvSpPr>
        <p:spPr>
          <a:xfrm flipH="1">
            <a:off x="520504" y="6439625"/>
            <a:ext cx="11691027" cy="435957"/>
          </a:xfrm>
          <a:prstGeom prst="snip1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D65C356-55EC-42E6-847E-A81BB7001279}"/>
              </a:ext>
            </a:extLst>
          </p:cNvPr>
          <p:cNvCxnSpPr/>
          <p:nvPr/>
        </p:nvCxnSpPr>
        <p:spPr>
          <a:xfrm>
            <a:off x="10137348" y="6509965"/>
            <a:ext cx="0" cy="32693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DA44A4D-7F64-4F86-9642-7DC5C1640988}"/>
              </a:ext>
            </a:extLst>
          </p:cNvPr>
          <p:cNvCxnSpPr/>
          <p:nvPr/>
        </p:nvCxnSpPr>
        <p:spPr>
          <a:xfrm>
            <a:off x="10197927" y="6434580"/>
            <a:ext cx="18698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6F62C05-8638-4B19-9A18-6EA35EEF5BC7}"/>
              </a:ext>
            </a:extLst>
          </p:cNvPr>
          <p:cNvSpPr txBox="1"/>
          <p:nvPr/>
        </p:nvSpPr>
        <p:spPr>
          <a:xfrm>
            <a:off x="721461" y="6416095"/>
            <a:ext cx="934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 da solução web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A988391-F7BA-4255-8959-8F47CC071747}"/>
              </a:ext>
            </a:extLst>
          </p:cNvPr>
          <p:cNvSpPr/>
          <p:nvPr/>
        </p:nvSpPr>
        <p:spPr>
          <a:xfrm>
            <a:off x="520504" y="91439"/>
            <a:ext cx="6096000" cy="9168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BR" sz="2400" b="1" u="sng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</a:rPr>
              <a:t>Qual é a sua solução.</a:t>
            </a:r>
            <a:r>
              <a:rPr lang="pt-BR" sz="240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</a:rPr>
              <a:t> Apresentar o que o seu produto irá efetivamente fazer.</a:t>
            </a:r>
            <a:endParaRPr lang="pt-BR" sz="20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3" name="Gráfico 32" descr="Gráfico de barras com tendência ascendente">
            <a:extLst>
              <a:ext uri="{FF2B5EF4-FFF2-40B4-BE49-F238E27FC236}">
                <a16:creationId xmlns:a16="http://schemas.microsoft.com/office/drawing/2014/main" id="{65D19D0B-B8C4-44F3-BAC3-C00FCE601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5319" y="2244383"/>
            <a:ext cx="2922140" cy="2922140"/>
          </a:xfrm>
          <a:prstGeom prst="rect">
            <a:avLst/>
          </a:prstGeom>
        </p:spPr>
      </p:pic>
      <p:pic>
        <p:nvPicPr>
          <p:cNvPr id="35" name="Gráfico 34" descr="Alvo">
            <a:extLst>
              <a:ext uri="{FF2B5EF4-FFF2-40B4-BE49-F238E27FC236}">
                <a16:creationId xmlns:a16="http://schemas.microsoft.com/office/drawing/2014/main" id="{74F4F6EE-70E5-4BC8-A9F6-C589FF7335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01655" y="2244383"/>
            <a:ext cx="2922140" cy="2922140"/>
          </a:xfrm>
          <a:prstGeom prst="rect">
            <a:avLst/>
          </a:prstGeom>
        </p:spPr>
      </p:pic>
      <p:pic>
        <p:nvPicPr>
          <p:cNvPr id="37" name="Gráfico 36" descr="Ampulheta">
            <a:extLst>
              <a:ext uri="{FF2B5EF4-FFF2-40B4-BE49-F238E27FC236}">
                <a16:creationId xmlns:a16="http://schemas.microsoft.com/office/drawing/2014/main" id="{75B654CD-50DE-4A20-A301-B2D7480305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597" y="2244383"/>
            <a:ext cx="2922140" cy="2922140"/>
          </a:xfrm>
          <a:prstGeom prst="rect">
            <a:avLst/>
          </a:prstGeom>
        </p:spPr>
      </p:pic>
      <p:sp>
        <p:nvSpPr>
          <p:cNvPr id="34" name="Retângulo: Cantos Arredondados 13">
            <a:extLst>
              <a:ext uri="{FF2B5EF4-FFF2-40B4-BE49-F238E27FC236}">
                <a16:creationId xmlns:a16="http://schemas.microsoft.com/office/drawing/2014/main" id="{0345878E-0F95-43E5-B459-CF935227D0C1}"/>
              </a:ext>
            </a:extLst>
          </p:cNvPr>
          <p:cNvSpPr/>
          <p:nvPr/>
        </p:nvSpPr>
        <p:spPr>
          <a:xfrm>
            <a:off x="10146491" y="2475911"/>
            <a:ext cx="1999625" cy="4382089"/>
          </a:xfrm>
          <a:prstGeom prst="roundRect">
            <a:avLst>
              <a:gd name="adj" fmla="val 2656"/>
            </a:avLst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C0D3CC8-D294-46D6-B9CD-BAEA5920210D}"/>
              </a:ext>
            </a:extLst>
          </p:cNvPr>
          <p:cNvSpPr txBox="1"/>
          <p:nvPr/>
        </p:nvSpPr>
        <p:spPr>
          <a:xfrm>
            <a:off x="10191323" y="2489976"/>
            <a:ext cx="1920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>
                    <a:lumMod val="95000"/>
                  </a:schemeClr>
                </a:solidFill>
              </a:rPr>
              <a:t>NOV/2021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A3860C9A-5117-4E57-9531-8743F1795435}"/>
              </a:ext>
            </a:extLst>
          </p:cNvPr>
          <p:cNvCxnSpPr/>
          <p:nvPr/>
        </p:nvCxnSpPr>
        <p:spPr>
          <a:xfrm>
            <a:off x="10214343" y="3074751"/>
            <a:ext cx="18698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áfico 16" descr="Perfil masculino">
            <a:extLst>
              <a:ext uri="{FF2B5EF4-FFF2-40B4-BE49-F238E27FC236}">
                <a16:creationId xmlns:a16="http://schemas.microsoft.com/office/drawing/2014/main" id="{06A45DD6-780C-4B8E-A454-D03E52CFE58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240960" y="3707785"/>
            <a:ext cx="435957" cy="435957"/>
          </a:xfrm>
          <a:prstGeom prst="rect">
            <a:avLst/>
          </a:prstGeom>
        </p:spPr>
      </p:pic>
      <p:pic>
        <p:nvPicPr>
          <p:cNvPr id="40" name="Gráfico 17" descr="Perfil Feminino">
            <a:extLst>
              <a:ext uri="{FF2B5EF4-FFF2-40B4-BE49-F238E27FC236}">
                <a16:creationId xmlns:a16="http://schemas.microsoft.com/office/drawing/2014/main" id="{DB13611A-879B-46D7-AD6E-8F83283E773C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34157" y="3172243"/>
            <a:ext cx="435957" cy="435957"/>
          </a:xfrm>
          <a:prstGeom prst="rect">
            <a:avLst/>
          </a:prstGeom>
        </p:spPr>
      </p:pic>
      <p:pic>
        <p:nvPicPr>
          <p:cNvPr id="41" name="Gráfico 18" descr="Perfil masculino">
            <a:extLst>
              <a:ext uri="{FF2B5EF4-FFF2-40B4-BE49-F238E27FC236}">
                <a16:creationId xmlns:a16="http://schemas.microsoft.com/office/drawing/2014/main" id="{D53FB825-9C8A-4CEC-9E1D-F5ACE280396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247763" y="4827015"/>
            <a:ext cx="435957" cy="435957"/>
          </a:xfrm>
          <a:prstGeom prst="rect">
            <a:avLst/>
          </a:prstGeom>
        </p:spPr>
      </p:pic>
      <p:pic>
        <p:nvPicPr>
          <p:cNvPr id="42" name="Gráfico 19" descr="Perfil Feminino">
            <a:extLst>
              <a:ext uri="{FF2B5EF4-FFF2-40B4-BE49-F238E27FC236}">
                <a16:creationId xmlns:a16="http://schemas.microsoft.com/office/drawing/2014/main" id="{BD7FB196-05A9-4987-8F8F-68CF0A76A485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40960" y="4291473"/>
            <a:ext cx="435957" cy="435957"/>
          </a:xfrm>
          <a:prstGeom prst="rect">
            <a:avLst/>
          </a:prstGeom>
        </p:spPr>
      </p:pic>
      <p:pic>
        <p:nvPicPr>
          <p:cNvPr id="43" name="Gráfico 20" descr="Perfil masculino">
            <a:extLst>
              <a:ext uri="{FF2B5EF4-FFF2-40B4-BE49-F238E27FC236}">
                <a16:creationId xmlns:a16="http://schemas.microsoft.com/office/drawing/2014/main" id="{E438A888-4658-48B3-B6FF-AA60F3D7EEA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254566" y="5946245"/>
            <a:ext cx="435957" cy="435957"/>
          </a:xfrm>
          <a:prstGeom prst="rect">
            <a:avLst/>
          </a:prstGeom>
        </p:spPr>
      </p:pic>
      <p:pic>
        <p:nvPicPr>
          <p:cNvPr id="44" name="Gráfico 21" descr="Perfil Feminino">
            <a:extLst>
              <a:ext uri="{FF2B5EF4-FFF2-40B4-BE49-F238E27FC236}">
                <a16:creationId xmlns:a16="http://schemas.microsoft.com/office/drawing/2014/main" id="{478BA9FC-ACD6-409B-8F2A-06B3CF421E66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47763" y="5410703"/>
            <a:ext cx="435957" cy="435957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AFF7446F-951B-43BB-9129-471015295793}"/>
              </a:ext>
            </a:extLst>
          </p:cNvPr>
          <p:cNvSpPr txBox="1"/>
          <p:nvPr/>
        </p:nvSpPr>
        <p:spPr>
          <a:xfrm>
            <a:off x="10655681" y="3292808"/>
            <a:ext cx="1428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>
                    <a:lumMod val="95000"/>
                  </a:schemeClr>
                </a:solidFill>
              </a:rPr>
              <a:t>Primeiro nome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2496B63D-884B-4308-95C7-A3C876E4047F}"/>
              </a:ext>
            </a:extLst>
          </p:cNvPr>
          <p:cNvSpPr txBox="1"/>
          <p:nvPr/>
        </p:nvSpPr>
        <p:spPr>
          <a:xfrm>
            <a:off x="10655681" y="3843615"/>
            <a:ext cx="1428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>
                    <a:lumMod val="95000"/>
                  </a:schemeClr>
                </a:solidFill>
              </a:rPr>
              <a:t>Primeiro nome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6C00066-C26A-4DD5-BEFC-571F27EAB00D}"/>
              </a:ext>
            </a:extLst>
          </p:cNvPr>
          <p:cNvSpPr txBox="1"/>
          <p:nvPr/>
        </p:nvSpPr>
        <p:spPr>
          <a:xfrm>
            <a:off x="10655681" y="4404265"/>
            <a:ext cx="1428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>
                    <a:lumMod val="95000"/>
                  </a:schemeClr>
                </a:solidFill>
              </a:rPr>
              <a:t>Primeiro nome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F0C07C0-5DA9-4847-B0B5-399B53107A73}"/>
              </a:ext>
            </a:extLst>
          </p:cNvPr>
          <p:cNvSpPr txBox="1"/>
          <p:nvPr/>
        </p:nvSpPr>
        <p:spPr>
          <a:xfrm>
            <a:off x="10655681" y="4957648"/>
            <a:ext cx="1428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>
                    <a:lumMod val="95000"/>
                  </a:schemeClr>
                </a:solidFill>
              </a:rPr>
              <a:t>Primeiro nome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2D36066-A419-47DD-894D-54D2B8A2303D}"/>
              </a:ext>
            </a:extLst>
          </p:cNvPr>
          <p:cNvSpPr txBox="1"/>
          <p:nvPr/>
        </p:nvSpPr>
        <p:spPr>
          <a:xfrm>
            <a:off x="10655681" y="5508455"/>
            <a:ext cx="1428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>
                    <a:lumMod val="95000"/>
                  </a:schemeClr>
                </a:solidFill>
              </a:rPr>
              <a:t>Primeiro nome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5EC4179-BD57-4CFE-9527-B4016E884F2F}"/>
              </a:ext>
            </a:extLst>
          </p:cNvPr>
          <p:cNvSpPr txBox="1"/>
          <p:nvPr/>
        </p:nvSpPr>
        <p:spPr>
          <a:xfrm>
            <a:off x="10655681" y="6069105"/>
            <a:ext cx="1428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>
                    <a:lumMod val="95000"/>
                  </a:schemeClr>
                </a:solidFill>
              </a:rPr>
              <a:t>Primeiro nome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0FC83E3-05AA-481B-9E1D-2F531F9A1244}"/>
              </a:ext>
            </a:extLst>
          </p:cNvPr>
          <p:cNvSpPr txBox="1"/>
          <p:nvPr/>
        </p:nvSpPr>
        <p:spPr>
          <a:xfrm>
            <a:off x="10557123" y="645774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 2 </a:t>
            </a:r>
            <a:r>
              <a:rPr lang="pt-BR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pt-BR" sz="24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</a:p>
        </p:txBody>
      </p:sp>
      <p:pic>
        <p:nvPicPr>
          <p:cNvPr id="52" name="Imagem 51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68" y="1555185"/>
            <a:ext cx="2030547" cy="8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0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6DCC0662-EDFA-45CD-8432-4298FFC0EF97}"/>
              </a:ext>
            </a:extLst>
          </p:cNvPr>
          <p:cNvSpPr/>
          <p:nvPr/>
        </p:nvSpPr>
        <p:spPr>
          <a:xfrm flipH="1">
            <a:off x="520504" y="6439625"/>
            <a:ext cx="11691027" cy="435957"/>
          </a:xfrm>
          <a:prstGeom prst="snip1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B53B3F7-5B5F-49E9-BCE1-1A3CDEB8CCD6}"/>
              </a:ext>
            </a:extLst>
          </p:cNvPr>
          <p:cNvCxnSpPr/>
          <p:nvPr/>
        </p:nvCxnSpPr>
        <p:spPr>
          <a:xfrm>
            <a:off x="10137348" y="6509965"/>
            <a:ext cx="0" cy="32693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EFF2128-3606-4DFB-BB92-8611C45A5438}"/>
              </a:ext>
            </a:extLst>
          </p:cNvPr>
          <p:cNvSpPr txBox="1"/>
          <p:nvPr/>
        </p:nvSpPr>
        <p:spPr>
          <a:xfrm>
            <a:off x="721461" y="6416095"/>
            <a:ext cx="934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 da solução web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DC382A6-9742-46B4-8A56-33E8871885E8}"/>
              </a:ext>
            </a:extLst>
          </p:cNvPr>
          <p:cNvSpPr/>
          <p:nvPr/>
        </p:nvSpPr>
        <p:spPr>
          <a:xfrm>
            <a:off x="520504" y="91439"/>
            <a:ext cx="84909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u="sng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</a:rPr>
              <a:t>Seus diferenciais.</a:t>
            </a:r>
            <a:r>
              <a:rPr lang="pt-BR" sz="240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</a:rPr>
              <a:t> Apresentar os possíveis e principais concorrentes ou soluções similares já existentes no mercado, evidenciando o que tornará a sua solução mais eficiente e atrativa.</a:t>
            </a:r>
            <a:endParaRPr lang="pt-BR" sz="2400"/>
          </a:p>
        </p:txBody>
      </p:sp>
      <p:pic>
        <p:nvPicPr>
          <p:cNvPr id="33" name="Gráfico 32" descr="Repetir">
            <a:extLst>
              <a:ext uri="{FF2B5EF4-FFF2-40B4-BE49-F238E27FC236}">
                <a16:creationId xmlns:a16="http://schemas.microsoft.com/office/drawing/2014/main" id="{8CE10520-DBBE-436A-8A2C-434B6FF82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0957" y="2554641"/>
            <a:ext cx="3178696" cy="3178696"/>
          </a:xfrm>
          <a:prstGeom prst="rect">
            <a:avLst/>
          </a:prstGeom>
        </p:spPr>
      </p:pic>
      <p:pic>
        <p:nvPicPr>
          <p:cNvPr id="35" name="Gráfico 34" descr="Atualizar DPE">
            <a:extLst>
              <a:ext uri="{FF2B5EF4-FFF2-40B4-BE49-F238E27FC236}">
                <a16:creationId xmlns:a16="http://schemas.microsoft.com/office/drawing/2014/main" id="{5C0871E6-EE60-4A04-AA1D-0D52CF000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1502" y="2554394"/>
            <a:ext cx="3178696" cy="3178696"/>
          </a:xfrm>
          <a:prstGeom prst="rect">
            <a:avLst/>
          </a:prstGeom>
        </p:spPr>
      </p:pic>
      <p:pic>
        <p:nvPicPr>
          <p:cNvPr id="37" name="Gráfico 36" descr="Atualizar">
            <a:extLst>
              <a:ext uri="{FF2B5EF4-FFF2-40B4-BE49-F238E27FC236}">
                <a16:creationId xmlns:a16="http://schemas.microsoft.com/office/drawing/2014/main" id="{0B0FDCF5-D3E9-4BDD-907A-5AE4C7C04C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259" y="2554394"/>
            <a:ext cx="3178696" cy="3178696"/>
          </a:xfrm>
          <a:prstGeom prst="rect">
            <a:avLst/>
          </a:prstGeom>
        </p:spPr>
      </p:pic>
      <p:sp>
        <p:nvSpPr>
          <p:cNvPr id="34" name="Retângulo: Cantos Arredondados 13">
            <a:extLst>
              <a:ext uri="{FF2B5EF4-FFF2-40B4-BE49-F238E27FC236}">
                <a16:creationId xmlns:a16="http://schemas.microsoft.com/office/drawing/2014/main" id="{0345878E-0F95-43E5-B459-CF935227D0C1}"/>
              </a:ext>
            </a:extLst>
          </p:cNvPr>
          <p:cNvSpPr/>
          <p:nvPr/>
        </p:nvSpPr>
        <p:spPr>
          <a:xfrm>
            <a:off x="10146491" y="2475911"/>
            <a:ext cx="1999625" cy="4382089"/>
          </a:xfrm>
          <a:prstGeom prst="roundRect">
            <a:avLst>
              <a:gd name="adj" fmla="val 2656"/>
            </a:avLst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C0D3CC8-D294-46D6-B9CD-BAEA5920210D}"/>
              </a:ext>
            </a:extLst>
          </p:cNvPr>
          <p:cNvSpPr txBox="1"/>
          <p:nvPr/>
        </p:nvSpPr>
        <p:spPr>
          <a:xfrm>
            <a:off x="10191323" y="2489976"/>
            <a:ext cx="1920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>
                    <a:lumMod val="95000"/>
                  </a:schemeClr>
                </a:solidFill>
              </a:rPr>
              <a:t>NOV/2021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A3860C9A-5117-4E57-9531-8743F1795435}"/>
              </a:ext>
            </a:extLst>
          </p:cNvPr>
          <p:cNvCxnSpPr/>
          <p:nvPr/>
        </p:nvCxnSpPr>
        <p:spPr>
          <a:xfrm>
            <a:off x="10214343" y="3074751"/>
            <a:ext cx="18698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áfico 16" descr="Perfil masculino">
            <a:extLst>
              <a:ext uri="{FF2B5EF4-FFF2-40B4-BE49-F238E27FC236}">
                <a16:creationId xmlns:a16="http://schemas.microsoft.com/office/drawing/2014/main" id="{06A45DD6-780C-4B8E-A454-D03E52CFE58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240960" y="3707785"/>
            <a:ext cx="435957" cy="435957"/>
          </a:xfrm>
          <a:prstGeom prst="rect">
            <a:avLst/>
          </a:prstGeom>
        </p:spPr>
      </p:pic>
      <p:pic>
        <p:nvPicPr>
          <p:cNvPr id="40" name="Gráfico 17" descr="Perfil Feminino">
            <a:extLst>
              <a:ext uri="{FF2B5EF4-FFF2-40B4-BE49-F238E27FC236}">
                <a16:creationId xmlns:a16="http://schemas.microsoft.com/office/drawing/2014/main" id="{DB13611A-879B-46D7-AD6E-8F83283E773C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34157" y="3172243"/>
            <a:ext cx="435957" cy="435957"/>
          </a:xfrm>
          <a:prstGeom prst="rect">
            <a:avLst/>
          </a:prstGeom>
        </p:spPr>
      </p:pic>
      <p:pic>
        <p:nvPicPr>
          <p:cNvPr id="41" name="Gráfico 18" descr="Perfil masculino">
            <a:extLst>
              <a:ext uri="{FF2B5EF4-FFF2-40B4-BE49-F238E27FC236}">
                <a16:creationId xmlns:a16="http://schemas.microsoft.com/office/drawing/2014/main" id="{D53FB825-9C8A-4CEC-9E1D-F5ACE280396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247763" y="4827015"/>
            <a:ext cx="435957" cy="435957"/>
          </a:xfrm>
          <a:prstGeom prst="rect">
            <a:avLst/>
          </a:prstGeom>
        </p:spPr>
      </p:pic>
      <p:pic>
        <p:nvPicPr>
          <p:cNvPr id="42" name="Gráfico 19" descr="Perfil Feminino">
            <a:extLst>
              <a:ext uri="{FF2B5EF4-FFF2-40B4-BE49-F238E27FC236}">
                <a16:creationId xmlns:a16="http://schemas.microsoft.com/office/drawing/2014/main" id="{BD7FB196-05A9-4987-8F8F-68CF0A76A485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40960" y="4291473"/>
            <a:ext cx="435957" cy="435957"/>
          </a:xfrm>
          <a:prstGeom prst="rect">
            <a:avLst/>
          </a:prstGeom>
        </p:spPr>
      </p:pic>
      <p:pic>
        <p:nvPicPr>
          <p:cNvPr id="43" name="Gráfico 20" descr="Perfil masculino">
            <a:extLst>
              <a:ext uri="{FF2B5EF4-FFF2-40B4-BE49-F238E27FC236}">
                <a16:creationId xmlns:a16="http://schemas.microsoft.com/office/drawing/2014/main" id="{E438A888-4658-48B3-B6FF-AA60F3D7EEA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254566" y="5946245"/>
            <a:ext cx="435957" cy="435957"/>
          </a:xfrm>
          <a:prstGeom prst="rect">
            <a:avLst/>
          </a:prstGeom>
        </p:spPr>
      </p:pic>
      <p:pic>
        <p:nvPicPr>
          <p:cNvPr id="44" name="Gráfico 21" descr="Perfil Feminino">
            <a:extLst>
              <a:ext uri="{FF2B5EF4-FFF2-40B4-BE49-F238E27FC236}">
                <a16:creationId xmlns:a16="http://schemas.microsoft.com/office/drawing/2014/main" id="{478BA9FC-ACD6-409B-8F2A-06B3CF421E66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47763" y="5410703"/>
            <a:ext cx="435957" cy="435957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AFF7446F-951B-43BB-9129-471015295793}"/>
              </a:ext>
            </a:extLst>
          </p:cNvPr>
          <p:cNvSpPr txBox="1"/>
          <p:nvPr/>
        </p:nvSpPr>
        <p:spPr>
          <a:xfrm>
            <a:off x="10655681" y="3292808"/>
            <a:ext cx="1428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>
                    <a:lumMod val="95000"/>
                  </a:schemeClr>
                </a:solidFill>
              </a:rPr>
              <a:t>Primeiro nome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2496B63D-884B-4308-95C7-A3C876E4047F}"/>
              </a:ext>
            </a:extLst>
          </p:cNvPr>
          <p:cNvSpPr txBox="1"/>
          <p:nvPr/>
        </p:nvSpPr>
        <p:spPr>
          <a:xfrm>
            <a:off x="10655681" y="3843615"/>
            <a:ext cx="1428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>
                    <a:lumMod val="95000"/>
                  </a:schemeClr>
                </a:solidFill>
              </a:rPr>
              <a:t>Primeiro nome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6C00066-C26A-4DD5-BEFC-571F27EAB00D}"/>
              </a:ext>
            </a:extLst>
          </p:cNvPr>
          <p:cNvSpPr txBox="1"/>
          <p:nvPr/>
        </p:nvSpPr>
        <p:spPr>
          <a:xfrm>
            <a:off x="10655681" y="4404265"/>
            <a:ext cx="1428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>
                    <a:lumMod val="95000"/>
                  </a:schemeClr>
                </a:solidFill>
              </a:rPr>
              <a:t>Primeiro nome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F0C07C0-5DA9-4847-B0B5-399B53107A73}"/>
              </a:ext>
            </a:extLst>
          </p:cNvPr>
          <p:cNvSpPr txBox="1"/>
          <p:nvPr/>
        </p:nvSpPr>
        <p:spPr>
          <a:xfrm>
            <a:off x="10655681" y="4957648"/>
            <a:ext cx="1428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>
                    <a:lumMod val="95000"/>
                  </a:schemeClr>
                </a:solidFill>
              </a:rPr>
              <a:t>Primeiro nome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2D36066-A419-47DD-894D-54D2B8A2303D}"/>
              </a:ext>
            </a:extLst>
          </p:cNvPr>
          <p:cNvSpPr txBox="1"/>
          <p:nvPr/>
        </p:nvSpPr>
        <p:spPr>
          <a:xfrm>
            <a:off x="10655681" y="5508455"/>
            <a:ext cx="1428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>
                    <a:lumMod val="95000"/>
                  </a:schemeClr>
                </a:solidFill>
              </a:rPr>
              <a:t>Primeiro nome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5EC4179-BD57-4CFE-9527-B4016E884F2F}"/>
              </a:ext>
            </a:extLst>
          </p:cNvPr>
          <p:cNvSpPr txBox="1"/>
          <p:nvPr/>
        </p:nvSpPr>
        <p:spPr>
          <a:xfrm>
            <a:off x="10655681" y="6069105"/>
            <a:ext cx="1428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>
                    <a:lumMod val="95000"/>
                  </a:schemeClr>
                </a:solidFill>
              </a:rPr>
              <a:t>Primeiro nome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0FC83E3-05AA-481B-9E1D-2F531F9A1244}"/>
              </a:ext>
            </a:extLst>
          </p:cNvPr>
          <p:cNvSpPr txBox="1"/>
          <p:nvPr/>
        </p:nvSpPr>
        <p:spPr>
          <a:xfrm>
            <a:off x="10557123" y="645774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 2 </a:t>
            </a:r>
            <a:r>
              <a:rPr lang="pt-BR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pt-BR" sz="24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</a:p>
        </p:txBody>
      </p:sp>
      <p:pic>
        <p:nvPicPr>
          <p:cNvPr id="52" name="Imagem 51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68" y="1555185"/>
            <a:ext cx="2030547" cy="8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9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BF86F780-7444-42A1-9BAD-9D5428078EFB}"/>
              </a:ext>
            </a:extLst>
          </p:cNvPr>
          <p:cNvSpPr/>
          <p:nvPr/>
        </p:nvSpPr>
        <p:spPr>
          <a:xfrm flipH="1">
            <a:off x="520504" y="6439625"/>
            <a:ext cx="11691027" cy="435957"/>
          </a:xfrm>
          <a:prstGeom prst="snip1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8D34DD4-7568-4A68-8A0C-5E1AB341743D}"/>
              </a:ext>
            </a:extLst>
          </p:cNvPr>
          <p:cNvCxnSpPr/>
          <p:nvPr/>
        </p:nvCxnSpPr>
        <p:spPr>
          <a:xfrm>
            <a:off x="10137348" y="6509965"/>
            <a:ext cx="0" cy="32693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3ACE848-8FB8-46AB-A08C-ED3536456E74}"/>
              </a:ext>
            </a:extLst>
          </p:cNvPr>
          <p:cNvSpPr txBox="1"/>
          <p:nvPr/>
        </p:nvSpPr>
        <p:spPr>
          <a:xfrm>
            <a:off x="721461" y="6416095"/>
            <a:ext cx="934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 da solução web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1D50467-32EC-41F7-A37D-6D9378898441}"/>
              </a:ext>
            </a:extLst>
          </p:cNvPr>
          <p:cNvSpPr/>
          <p:nvPr/>
        </p:nvSpPr>
        <p:spPr>
          <a:xfrm>
            <a:off x="633048" y="2505797"/>
            <a:ext cx="4122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u="sng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</a:rPr>
              <a:t>Público-alvo.</a:t>
            </a:r>
          </a:p>
          <a:p>
            <a:r>
              <a:rPr lang="pt-BR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</a:rPr>
              <a:t>Perfil geral dos usuários e territorialização.</a:t>
            </a:r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B0D569C-CF16-40CC-855B-292C7317971B}"/>
              </a:ext>
            </a:extLst>
          </p:cNvPr>
          <p:cNvSpPr/>
          <p:nvPr/>
        </p:nvSpPr>
        <p:spPr>
          <a:xfrm>
            <a:off x="5333835" y="2505797"/>
            <a:ext cx="41222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</a:rPr>
              <a:t>Monetização.</a:t>
            </a:r>
            <a:r>
              <a:rPr lang="pt-BR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</a:rPr>
              <a:t> Apresentar formas possíveis de ganhos financeiros através da solução digital criada (planos de assinatura, venda de espaços publicitários, comissionamento sobre vendas ou efetivações de transações, </a:t>
            </a:r>
            <a:r>
              <a:rPr lang="pt-BR" err="1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</a:rPr>
              <a:t>Adsense</a:t>
            </a:r>
            <a:r>
              <a:rPr lang="pt-BR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pt-BR" err="1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</a:rPr>
              <a:t>etc</a:t>
            </a:r>
            <a:r>
              <a:rPr lang="pt-BR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</a:rPr>
              <a:t>).</a:t>
            </a:r>
            <a:endParaRPr lang="pt-BR"/>
          </a:p>
        </p:txBody>
      </p:sp>
      <p:pic>
        <p:nvPicPr>
          <p:cNvPr id="34" name="Gráfico 33" descr="Alvo">
            <a:extLst>
              <a:ext uri="{FF2B5EF4-FFF2-40B4-BE49-F238E27FC236}">
                <a16:creationId xmlns:a16="http://schemas.microsoft.com/office/drawing/2014/main" id="{D62A2C5D-CAD1-4FB5-8D3B-70F1646FF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3857" y="451138"/>
            <a:ext cx="1800663" cy="1800663"/>
          </a:xfrm>
          <a:prstGeom prst="rect">
            <a:avLst/>
          </a:prstGeom>
        </p:spPr>
      </p:pic>
      <p:pic>
        <p:nvPicPr>
          <p:cNvPr id="36" name="Gráfico 35" descr="Losango">
            <a:extLst>
              <a:ext uri="{FF2B5EF4-FFF2-40B4-BE49-F238E27FC236}">
                <a16:creationId xmlns:a16="http://schemas.microsoft.com/office/drawing/2014/main" id="{FFB8301D-ABF8-4917-BF78-A85F29201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4644" y="561551"/>
            <a:ext cx="1800663" cy="1800663"/>
          </a:xfrm>
          <a:prstGeom prst="rect">
            <a:avLst/>
          </a:prstGeom>
        </p:spPr>
      </p:pic>
      <p:sp>
        <p:nvSpPr>
          <p:cNvPr id="33" name="Retângulo: Cantos Arredondados 13">
            <a:extLst>
              <a:ext uri="{FF2B5EF4-FFF2-40B4-BE49-F238E27FC236}">
                <a16:creationId xmlns:a16="http://schemas.microsoft.com/office/drawing/2014/main" id="{0345878E-0F95-43E5-B459-CF935227D0C1}"/>
              </a:ext>
            </a:extLst>
          </p:cNvPr>
          <p:cNvSpPr/>
          <p:nvPr/>
        </p:nvSpPr>
        <p:spPr>
          <a:xfrm>
            <a:off x="10146491" y="2475911"/>
            <a:ext cx="1999625" cy="4382089"/>
          </a:xfrm>
          <a:prstGeom prst="roundRect">
            <a:avLst>
              <a:gd name="adj" fmla="val 2656"/>
            </a:avLst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C0D3CC8-D294-46D6-B9CD-BAEA5920210D}"/>
              </a:ext>
            </a:extLst>
          </p:cNvPr>
          <p:cNvSpPr txBox="1"/>
          <p:nvPr/>
        </p:nvSpPr>
        <p:spPr>
          <a:xfrm>
            <a:off x="10191323" y="2489976"/>
            <a:ext cx="1920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>
                    <a:lumMod val="95000"/>
                  </a:schemeClr>
                </a:solidFill>
              </a:rPr>
              <a:t>NOV/2021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A3860C9A-5117-4E57-9531-8743F1795435}"/>
              </a:ext>
            </a:extLst>
          </p:cNvPr>
          <p:cNvCxnSpPr/>
          <p:nvPr/>
        </p:nvCxnSpPr>
        <p:spPr>
          <a:xfrm>
            <a:off x="10214343" y="3074751"/>
            <a:ext cx="18698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áfico 16" descr="Perfil masculino">
            <a:extLst>
              <a:ext uri="{FF2B5EF4-FFF2-40B4-BE49-F238E27FC236}">
                <a16:creationId xmlns:a16="http://schemas.microsoft.com/office/drawing/2014/main" id="{06A45DD6-780C-4B8E-A454-D03E52CFE58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240960" y="3707785"/>
            <a:ext cx="435957" cy="435957"/>
          </a:xfrm>
          <a:prstGeom prst="rect">
            <a:avLst/>
          </a:prstGeom>
        </p:spPr>
      </p:pic>
      <p:pic>
        <p:nvPicPr>
          <p:cNvPr id="39" name="Gráfico 17" descr="Perfil Feminino">
            <a:extLst>
              <a:ext uri="{FF2B5EF4-FFF2-40B4-BE49-F238E27FC236}">
                <a16:creationId xmlns:a16="http://schemas.microsoft.com/office/drawing/2014/main" id="{DB13611A-879B-46D7-AD6E-8F83283E773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34157" y="3172243"/>
            <a:ext cx="435957" cy="435957"/>
          </a:xfrm>
          <a:prstGeom prst="rect">
            <a:avLst/>
          </a:prstGeom>
        </p:spPr>
      </p:pic>
      <p:pic>
        <p:nvPicPr>
          <p:cNvPr id="40" name="Gráfico 18" descr="Perfil masculino">
            <a:extLst>
              <a:ext uri="{FF2B5EF4-FFF2-40B4-BE49-F238E27FC236}">
                <a16:creationId xmlns:a16="http://schemas.microsoft.com/office/drawing/2014/main" id="{D53FB825-9C8A-4CEC-9E1D-F5ACE280396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247763" y="4827015"/>
            <a:ext cx="435957" cy="435957"/>
          </a:xfrm>
          <a:prstGeom prst="rect">
            <a:avLst/>
          </a:prstGeom>
        </p:spPr>
      </p:pic>
      <p:pic>
        <p:nvPicPr>
          <p:cNvPr id="41" name="Gráfico 19" descr="Perfil Feminino">
            <a:extLst>
              <a:ext uri="{FF2B5EF4-FFF2-40B4-BE49-F238E27FC236}">
                <a16:creationId xmlns:a16="http://schemas.microsoft.com/office/drawing/2014/main" id="{BD7FB196-05A9-4987-8F8F-68CF0A76A48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40960" y="4291473"/>
            <a:ext cx="435957" cy="435957"/>
          </a:xfrm>
          <a:prstGeom prst="rect">
            <a:avLst/>
          </a:prstGeom>
        </p:spPr>
      </p:pic>
      <p:pic>
        <p:nvPicPr>
          <p:cNvPr id="42" name="Gráfico 20" descr="Perfil masculino">
            <a:extLst>
              <a:ext uri="{FF2B5EF4-FFF2-40B4-BE49-F238E27FC236}">
                <a16:creationId xmlns:a16="http://schemas.microsoft.com/office/drawing/2014/main" id="{E438A888-4658-48B3-B6FF-AA60F3D7EEA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254566" y="5946245"/>
            <a:ext cx="435957" cy="435957"/>
          </a:xfrm>
          <a:prstGeom prst="rect">
            <a:avLst/>
          </a:prstGeom>
        </p:spPr>
      </p:pic>
      <p:pic>
        <p:nvPicPr>
          <p:cNvPr id="43" name="Gráfico 21" descr="Perfil Feminino">
            <a:extLst>
              <a:ext uri="{FF2B5EF4-FFF2-40B4-BE49-F238E27FC236}">
                <a16:creationId xmlns:a16="http://schemas.microsoft.com/office/drawing/2014/main" id="{478BA9FC-ACD6-409B-8F2A-06B3CF421E6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47763" y="5410703"/>
            <a:ext cx="435957" cy="435957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AFF7446F-951B-43BB-9129-471015295793}"/>
              </a:ext>
            </a:extLst>
          </p:cNvPr>
          <p:cNvSpPr txBox="1"/>
          <p:nvPr/>
        </p:nvSpPr>
        <p:spPr>
          <a:xfrm>
            <a:off x="10655681" y="3292808"/>
            <a:ext cx="1428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>
                    <a:lumMod val="95000"/>
                  </a:schemeClr>
                </a:solidFill>
              </a:rPr>
              <a:t>Primeiro nome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496B63D-884B-4308-95C7-A3C876E4047F}"/>
              </a:ext>
            </a:extLst>
          </p:cNvPr>
          <p:cNvSpPr txBox="1"/>
          <p:nvPr/>
        </p:nvSpPr>
        <p:spPr>
          <a:xfrm>
            <a:off x="10655681" y="3843615"/>
            <a:ext cx="1428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>
                    <a:lumMod val="95000"/>
                  </a:schemeClr>
                </a:solidFill>
              </a:rPr>
              <a:t>Primeiro nome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6C00066-C26A-4DD5-BEFC-571F27EAB00D}"/>
              </a:ext>
            </a:extLst>
          </p:cNvPr>
          <p:cNvSpPr txBox="1"/>
          <p:nvPr/>
        </p:nvSpPr>
        <p:spPr>
          <a:xfrm>
            <a:off x="10655681" y="4404265"/>
            <a:ext cx="1428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>
                    <a:lumMod val="95000"/>
                  </a:schemeClr>
                </a:solidFill>
              </a:rPr>
              <a:t>Primeiro nome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F0C07C0-5DA9-4847-B0B5-399B53107A73}"/>
              </a:ext>
            </a:extLst>
          </p:cNvPr>
          <p:cNvSpPr txBox="1"/>
          <p:nvPr/>
        </p:nvSpPr>
        <p:spPr>
          <a:xfrm>
            <a:off x="10655681" y="4957648"/>
            <a:ext cx="1428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>
                    <a:lumMod val="95000"/>
                  </a:schemeClr>
                </a:solidFill>
              </a:rPr>
              <a:t>Primeiro nome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2D36066-A419-47DD-894D-54D2B8A2303D}"/>
              </a:ext>
            </a:extLst>
          </p:cNvPr>
          <p:cNvSpPr txBox="1"/>
          <p:nvPr/>
        </p:nvSpPr>
        <p:spPr>
          <a:xfrm>
            <a:off x="10655681" y="5508455"/>
            <a:ext cx="1428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>
                    <a:lumMod val="95000"/>
                  </a:schemeClr>
                </a:solidFill>
              </a:rPr>
              <a:t>Primeiro nome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5EC4179-BD57-4CFE-9527-B4016E884F2F}"/>
              </a:ext>
            </a:extLst>
          </p:cNvPr>
          <p:cNvSpPr txBox="1"/>
          <p:nvPr/>
        </p:nvSpPr>
        <p:spPr>
          <a:xfrm>
            <a:off x="10655681" y="6069105"/>
            <a:ext cx="1428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>
                    <a:lumMod val="95000"/>
                  </a:schemeClr>
                </a:solidFill>
              </a:rPr>
              <a:t>Primeiro nome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0FC83E3-05AA-481B-9E1D-2F531F9A1244}"/>
              </a:ext>
            </a:extLst>
          </p:cNvPr>
          <p:cNvSpPr txBox="1"/>
          <p:nvPr/>
        </p:nvSpPr>
        <p:spPr>
          <a:xfrm>
            <a:off x="10557123" y="645774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 3 </a:t>
            </a:r>
            <a:r>
              <a:rPr lang="pt-BR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pt-BR" sz="24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68" y="1555185"/>
            <a:ext cx="2030547" cy="8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7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áfico 64" descr="Rosto sorrindo com preenchimento sólido">
            <a:extLst>
              <a:ext uri="{FF2B5EF4-FFF2-40B4-BE49-F238E27FC236}">
                <a16:creationId xmlns:a16="http://schemas.microsoft.com/office/drawing/2014/main" id="{193C0ED7-681A-4790-885A-64730445B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243" y="4846722"/>
            <a:ext cx="1396224" cy="1396224"/>
          </a:xfrm>
          <a:prstGeom prst="rect">
            <a:avLst/>
          </a:prstGeom>
        </p:spPr>
      </p:pic>
      <p:pic>
        <p:nvPicPr>
          <p:cNvPr id="66" name="Gráfico 65" descr="Rosto sorrindo com preenchimento sólido">
            <a:extLst>
              <a:ext uri="{FF2B5EF4-FFF2-40B4-BE49-F238E27FC236}">
                <a16:creationId xmlns:a16="http://schemas.microsoft.com/office/drawing/2014/main" id="{2938C035-E6A9-4A1E-8123-153CACBBC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7527" y="4848057"/>
            <a:ext cx="1396224" cy="1396224"/>
          </a:xfrm>
          <a:prstGeom prst="rect">
            <a:avLst/>
          </a:prstGeom>
        </p:spPr>
      </p:pic>
      <p:pic>
        <p:nvPicPr>
          <p:cNvPr id="67" name="Gráfico 66" descr="Rosto sorrindo com preenchimento sólido">
            <a:extLst>
              <a:ext uri="{FF2B5EF4-FFF2-40B4-BE49-F238E27FC236}">
                <a16:creationId xmlns:a16="http://schemas.microsoft.com/office/drawing/2014/main" id="{8A87DB64-6034-425E-9228-8B4B7DC25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4095" y="4848057"/>
            <a:ext cx="1396224" cy="1396224"/>
          </a:xfrm>
          <a:prstGeom prst="rect">
            <a:avLst/>
          </a:prstGeom>
        </p:spPr>
      </p:pic>
      <p:pic>
        <p:nvPicPr>
          <p:cNvPr id="68" name="Gráfico 67" descr="Rosto sorrindo com preenchimento sólido">
            <a:extLst>
              <a:ext uri="{FF2B5EF4-FFF2-40B4-BE49-F238E27FC236}">
                <a16:creationId xmlns:a16="http://schemas.microsoft.com/office/drawing/2014/main" id="{DA71DD44-A07B-494D-94A7-EB7EBB374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7379" y="4848057"/>
            <a:ext cx="1396224" cy="1396224"/>
          </a:xfrm>
          <a:prstGeom prst="rect">
            <a:avLst/>
          </a:prstGeom>
        </p:spPr>
      </p:pic>
      <p:pic>
        <p:nvPicPr>
          <p:cNvPr id="69" name="Gráfico 68" descr="Rosto sorrindo com preenchimento sólido">
            <a:extLst>
              <a:ext uri="{FF2B5EF4-FFF2-40B4-BE49-F238E27FC236}">
                <a16:creationId xmlns:a16="http://schemas.microsoft.com/office/drawing/2014/main" id="{C3170DB3-EABA-4833-9AC4-31F54F6CB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0811" y="4848057"/>
            <a:ext cx="1396224" cy="1396224"/>
          </a:xfrm>
          <a:prstGeom prst="rect">
            <a:avLst/>
          </a:prstGeom>
        </p:spPr>
      </p:pic>
      <p:pic>
        <p:nvPicPr>
          <p:cNvPr id="70" name="Gráfico 69" descr="Rosto sorrindo com preenchimento sólido">
            <a:extLst>
              <a:ext uri="{FF2B5EF4-FFF2-40B4-BE49-F238E27FC236}">
                <a16:creationId xmlns:a16="http://schemas.microsoft.com/office/drawing/2014/main" id="{C9049F08-D9F7-44A1-BDCE-2CC5A9112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5673" y="4848057"/>
            <a:ext cx="1396224" cy="1396224"/>
          </a:xfrm>
          <a:prstGeom prst="rect">
            <a:avLst/>
          </a:prstGeom>
        </p:spPr>
      </p:pic>
      <p:sp>
        <p:nvSpPr>
          <p:cNvPr id="71" name="CaixaDeTexto 70">
            <a:extLst>
              <a:ext uri="{FF2B5EF4-FFF2-40B4-BE49-F238E27FC236}">
                <a16:creationId xmlns:a16="http://schemas.microsoft.com/office/drawing/2014/main" id="{B5F8B0E0-9DB0-4F35-A2DD-FC6A5A2618CE}"/>
              </a:ext>
            </a:extLst>
          </p:cNvPr>
          <p:cNvSpPr txBox="1"/>
          <p:nvPr/>
        </p:nvSpPr>
        <p:spPr>
          <a:xfrm>
            <a:off x="355821" y="6092910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Primeiro nome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A96EC387-939C-4809-8F97-B566624D1115}"/>
              </a:ext>
            </a:extLst>
          </p:cNvPr>
          <p:cNvSpPr txBox="1"/>
          <p:nvPr/>
        </p:nvSpPr>
        <p:spPr>
          <a:xfrm>
            <a:off x="1923851" y="6096011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Primeiro nome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9DAF2790-938A-43F2-AEC8-4A6EB2BC2F62}"/>
              </a:ext>
            </a:extLst>
          </p:cNvPr>
          <p:cNvSpPr txBox="1"/>
          <p:nvPr/>
        </p:nvSpPr>
        <p:spPr>
          <a:xfrm>
            <a:off x="3501679" y="6101055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Primeiro nome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B91301E-D304-48ED-89FE-A2F1B34E4C3D}"/>
              </a:ext>
            </a:extLst>
          </p:cNvPr>
          <p:cNvSpPr txBox="1"/>
          <p:nvPr/>
        </p:nvSpPr>
        <p:spPr>
          <a:xfrm>
            <a:off x="5069709" y="6104156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Primeiro nome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C637265A-5522-4D04-A4B4-AE82DF0BF247}"/>
              </a:ext>
            </a:extLst>
          </p:cNvPr>
          <p:cNvSpPr txBox="1"/>
          <p:nvPr/>
        </p:nvSpPr>
        <p:spPr>
          <a:xfrm>
            <a:off x="6600527" y="6100594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Primeiro nome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EBF5E804-0437-4036-98EC-C1C5CB28A396}"/>
              </a:ext>
            </a:extLst>
          </p:cNvPr>
          <p:cNvSpPr txBox="1"/>
          <p:nvPr/>
        </p:nvSpPr>
        <p:spPr>
          <a:xfrm>
            <a:off x="8168557" y="6103695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Primeiro nome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82E935-0FC2-4617-924C-A74437512B66}"/>
              </a:ext>
            </a:extLst>
          </p:cNvPr>
          <p:cNvSpPr txBox="1"/>
          <p:nvPr/>
        </p:nvSpPr>
        <p:spPr>
          <a:xfrm>
            <a:off x="1423228" y="638729"/>
            <a:ext cx="9345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 da solução web</a:t>
            </a:r>
          </a:p>
          <a:p>
            <a:pPr algn="ctr"/>
            <a:endParaRPr lang="pt-B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slogan ou frase de efeito motivadora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899984E-C465-471F-A24B-C5BD459B9CC0}"/>
              </a:ext>
            </a:extLst>
          </p:cNvPr>
          <p:cNvSpPr/>
          <p:nvPr/>
        </p:nvSpPr>
        <p:spPr>
          <a:xfrm>
            <a:off x="0" y="3850751"/>
            <a:ext cx="12192000" cy="61104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DFB9614-2CE8-4AB4-BCB3-CA98B51A2DA8}"/>
              </a:ext>
            </a:extLst>
          </p:cNvPr>
          <p:cNvSpPr txBox="1"/>
          <p:nvPr/>
        </p:nvSpPr>
        <p:spPr>
          <a:xfrm>
            <a:off x="2821706" y="3925439"/>
            <a:ext cx="6548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 B  R  I  G  A  D  O     P  E  L  A     </a:t>
            </a:r>
            <a:r>
              <a:rPr lang="pt-BR" sz="2400" b="1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pt-BR" sz="24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  E  N  Ç  Ã  O !</a:t>
            </a: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000" y="5230229"/>
            <a:ext cx="2030547" cy="8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51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6BF2E8BC3365447832C77C6DFCB14B5" ma:contentTypeVersion="10" ma:contentTypeDescription="Crie um novo documento." ma:contentTypeScope="" ma:versionID="c3c2645a5b1faa3bca5882d2e80f4585">
  <xsd:schema xmlns:xsd="http://www.w3.org/2001/XMLSchema" xmlns:xs="http://www.w3.org/2001/XMLSchema" xmlns:p="http://schemas.microsoft.com/office/2006/metadata/properties" xmlns:ns2="725956a9-2c58-4158-bdc0-2b0b43f03b9e" xmlns:ns3="54135b4a-68f7-4ad4-ae97-5b0eb4da1f87" targetNamespace="http://schemas.microsoft.com/office/2006/metadata/properties" ma:root="true" ma:fieldsID="a37ec7d45e6aabb4dedbd40a0081cc74" ns2:_="" ns3:_="">
    <xsd:import namespace="725956a9-2c58-4158-bdc0-2b0b43f03b9e"/>
    <xsd:import namespace="54135b4a-68f7-4ad4-ae97-5b0eb4da1f8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5956a9-2c58-4158-bdc0-2b0b43f03b9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135b4a-68f7-4ad4-ae97-5b0eb4da1f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25956a9-2c58-4158-bdc0-2b0b43f03b9e">
      <UserInfo>
        <DisplayName>Membros de 2021_ENGENHO_INI2BT</DisplayName>
        <AccountId>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A3A91A1-138A-41B7-BC4D-AEB3194B08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4C4CCD-5A4F-4F8B-A7EC-D908DDB44558}">
  <ds:schemaRefs>
    <ds:schemaRef ds:uri="54135b4a-68f7-4ad4-ae97-5b0eb4da1f87"/>
    <ds:schemaRef ds:uri="725956a9-2c58-4158-bdc0-2b0b43f03b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BB0D619-852D-4D2E-8094-8F107B7D47C1}">
  <ds:schemaRefs>
    <ds:schemaRef ds:uri="03f8ebb6-618d-4d50-912b-96c4ea6f3950"/>
    <ds:schemaRef ds:uri="be03fd78-c602-4c60-8efc-cbfc710d297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Denis Guimarães</dc:creator>
  <cp:revision>1</cp:revision>
  <dcterms:created xsi:type="dcterms:W3CDTF">2020-02-10T00:53:58Z</dcterms:created>
  <dcterms:modified xsi:type="dcterms:W3CDTF">2021-10-22T18:19:56Z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0x010100F6BF2E8BC3365447832C77C6DFCB14B5</vt:lpwstr>
  </property>
</Properties>
</file>