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font" Target="fonts/Montserrat-boldItalic.fntdata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66391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66391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Linux e distribuições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são Kernel e Shell?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38150" y="1217000"/>
            <a:ext cx="7705425" cy="3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761673" y="1413164"/>
            <a:ext cx="5153891" cy="1570181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Shell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761673" y="3084945"/>
            <a:ext cx="5153891" cy="14224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Kernel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121563" y="2613891"/>
            <a:ext cx="434109" cy="84050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26898" y="2066991"/>
            <a:ext cx="2013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User Space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69880" y="3614545"/>
            <a:ext cx="18316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Kernel Space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38150" y="1952552"/>
            <a:ext cx="25861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Hardware</a:t>
            </a:r>
            <a:endParaRPr b="0" i="0" sz="1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uma distribuição faz?</a:t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1657351" y="2399254"/>
            <a:ext cx="5196032" cy="2303189"/>
            <a:chOff x="438150" y="1217000"/>
            <a:chExt cx="7705425" cy="3415500"/>
          </a:xfrm>
        </p:grpSpPr>
        <p:sp>
          <p:nvSpPr>
            <p:cNvPr id="74" name="Google Shape;74;p15"/>
            <p:cNvSpPr/>
            <p:nvPr/>
          </p:nvSpPr>
          <p:spPr>
            <a:xfrm>
              <a:off x="438150" y="1217000"/>
              <a:ext cx="7705425" cy="341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761673" y="1413164"/>
              <a:ext cx="5153891" cy="1570181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Shell</a:t>
              </a:r>
              <a:endParaRPr b="0" i="0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761673" y="3084945"/>
              <a:ext cx="5153891" cy="142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Kernel</a:t>
              </a:r>
              <a:endParaRPr b="0" i="0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121563" y="2613891"/>
              <a:ext cx="434109" cy="84050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1617813" y="1827034"/>
              <a:ext cx="2013527" cy="775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User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Space</a:t>
              </a:r>
              <a:endParaRPr b="0" i="0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1617813" y="3412752"/>
              <a:ext cx="1831697" cy="307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Kernel Space</a:t>
              </a:r>
              <a:endParaRPr b="0" i="0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438150" y="1952552"/>
              <a:ext cx="258618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Hardware</a:t>
              </a:r>
              <a:endParaRPr b="0" i="0" sz="14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81" name="Google Shape;81;p15"/>
          <p:cNvSpPr/>
          <p:nvPr/>
        </p:nvSpPr>
        <p:spPr>
          <a:xfrm>
            <a:off x="1657350" y="1403927"/>
            <a:ext cx="5196033" cy="868218"/>
          </a:xfrm>
          <a:prstGeom prst="rect">
            <a:avLst/>
          </a:prstGeom>
          <a:solidFill>
            <a:srgbClr val="017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Distribuição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Aplicativos, Modificações no Sistema, Utilitários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Quais são as distribuições do mercado?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Enterprise: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Desktop: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900759" y="1492163"/>
            <a:ext cx="7342482" cy="958481"/>
            <a:chOff x="469744" y="1472981"/>
            <a:chExt cx="7342482" cy="958481"/>
          </a:xfrm>
        </p:grpSpPr>
        <p:pic>
          <p:nvPicPr>
            <p:cNvPr id="89" name="Google Shape;8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9744" y="1706166"/>
              <a:ext cx="1946078" cy="627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15822" y="1608784"/>
              <a:ext cx="2437564" cy="822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53386" y="1472981"/>
              <a:ext cx="1894418" cy="861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57508" y="1472981"/>
              <a:ext cx="854718" cy="8547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16"/>
          <p:cNvGrpSpPr/>
          <p:nvPr/>
        </p:nvGrpSpPr>
        <p:grpSpPr>
          <a:xfrm>
            <a:off x="1045477" y="3057021"/>
            <a:ext cx="6183083" cy="1302063"/>
            <a:chOff x="469744" y="3100290"/>
            <a:chExt cx="6183083" cy="1302063"/>
          </a:xfrm>
        </p:grpSpPr>
        <p:pic>
          <p:nvPicPr>
            <p:cNvPr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9744" y="3232150"/>
              <a:ext cx="888762" cy="11702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20457" y="3232150"/>
              <a:ext cx="1016136" cy="101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98544" y="3469730"/>
              <a:ext cx="1694142" cy="536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392686" y="3100290"/>
              <a:ext cx="1143058" cy="1143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844731" y="3333700"/>
              <a:ext cx="808096" cy="8080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