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855a86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855a86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65c6a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65c6a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36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Chaves assimétricas no SSH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 com chaves assimétricas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5350" y="3136684"/>
            <a:ext cx="1335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192.168.25.2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64938" y="3086475"/>
            <a:ext cx="1335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servidor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192.168.25.3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45050" y="3651250"/>
            <a:ext cx="843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id_rsa</a:t>
            </a:r>
            <a:endParaRPr b="1" sz="9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id_rsa.pub</a:t>
            </a:r>
            <a:endParaRPr b="1" sz="9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49375" y="3651250"/>
            <a:ext cx="1167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authorized_keys</a:t>
            </a:r>
            <a:endParaRPr sz="9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" name="Google Shape;66;p14"/>
          <p:cNvCxnSpPr>
            <a:endCxn id="65" idx="2"/>
          </p:cNvCxnSpPr>
          <p:nvPr/>
        </p:nvCxnSpPr>
        <p:spPr>
          <a:xfrm>
            <a:off x="1774075" y="3890650"/>
            <a:ext cx="5458800" cy="57600"/>
          </a:xfrm>
          <a:prstGeom prst="curvedConnector4">
            <a:avLst>
              <a:gd fmla="val 44655" name="adj1"/>
              <a:gd fmla="val 513411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7748275" y="3651250"/>
            <a:ext cx="1335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cliente id_rsa.pub</a:t>
            </a:r>
            <a:endParaRPr sz="9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>
            <a:stCxn id="65" idx="2"/>
            <a:endCxn id="67" idx="2"/>
          </p:cNvCxnSpPr>
          <p:nvPr/>
        </p:nvCxnSpPr>
        <p:spPr>
          <a:xfrm flipH="1" rot="-5400000">
            <a:off x="7824325" y="3356800"/>
            <a:ext cx="600" cy="11835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6672675" y="3680650"/>
            <a:ext cx="2223000" cy="23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-5400000">
            <a:off x="4207675" y="278721"/>
            <a:ext cx="177900" cy="4705500"/>
          </a:xfrm>
          <a:prstGeom prst="can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4525" y="2429375"/>
            <a:ext cx="404200" cy="40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>
            <a:stCxn id="73" idx="0"/>
          </p:cNvCxnSpPr>
          <p:nvPr/>
        </p:nvCxnSpPr>
        <p:spPr>
          <a:xfrm>
            <a:off x="1400175" y="2076900"/>
            <a:ext cx="5517600" cy="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3691125" y="1801525"/>
            <a:ext cx="1164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enviar</a:t>
            </a:r>
            <a:r>
              <a:rPr lang="pt-BR" sz="9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 id_rsa</a:t>
            </a:r>
            <a:endParaRPr sz="9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rot="10800000">
            <a:off x="1584875" y="3186125"/>
            <a:ext cx="53328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3260850" y="3180313"/>
            <a:ext cx="2044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autorizado (id_rsa fecha com id_rsa.pub no authorized keys)</a:t>
            </a:r>
            <a:endParaRPr sz="9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325" y="1932788"/>
            <a:ext cx="1397375" cy="13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3825" y="2102762"/>
            <a:ext cx="1058100" cy="10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