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66138d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66138d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5b913f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5b913f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5b913f9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5b913f9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66138d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66138d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Compactação e compressão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as diferenças?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>
                <a:solidFill>
                  <a:schemeClr val="dk1"/>
                </a:solidFill>
              </a:rPr>
              <a:t>compactação</a:t>
            </a:r>
            <a:r>
              <a:rPr lang="pt-BR"/>
              <a:t> serve para unir diversos arquivos em um só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>
                <a:solidFill>
                  <a:schemeClr val="dk1"/>
                </a:solidFill>
              </a:rPr>
              <a:t>compressão</a:t>
            </a:r>
            <a:r>
              <a:rPr lang="pt-BR"/>
              <a:t> serve para diminuir o tamanho de um arquivo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os formatos?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.tar</a:t>
            </a:r>
            <a:r>
              <a:rPr lang="pt-BR"/>
              <a:t> - Compactação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.gz </a:t>
            </a:r>
            <a:r>
              <a:rPr lang="pt-BR"/>
              <a:t>- Compressão gzip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.bz2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- Compressão bz2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.xz </a:t>
            </a:r>
            <a:r>
              <a:rPr lang="pt-BR"/>
              <a:t>- Compressão xz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um arquivo é comprimido?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843850" y="1717013"/>
            <a:ext cx="779700" cy="5949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arq1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736050" y="1717013"/>
            <a:ext cx="779700" cy="5949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arq2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628250" y="1717013"/>
            <a:ext cx="779700" cy="5949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arq3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520450" y="1717013"/>
            <a:ext cx="779700" cy="5949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arq4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843850" y="2431788"/>
            <a:ext cx="3456300" cy="572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arq_todos.tar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736050" y="3116588"/>
            <a:ext cx="1671900" cy="3099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arq_todos.tar.xz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096150" y="2264063"/>
            <a:ext cx="2751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988350" y="2264063"/>
            <a:ext cx="2751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772750" y="2264063"/>
            <a:ext cx="2751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880550" y="2264063"/>
            <a:ext cx="2751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434450" y="2898788"/>
            <a:ext cx="2751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