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d93356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d93356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d93356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d93356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287ca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287ca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diretórios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no </a:t>
            </a:r>
            <a:r>
              <a:rPr b="1" lang="pt-BR">
                <a:solidFill>
                  <a:srgbClr val="000000"/>
                </a:solidFill>
              </a:rPr>
              <a:t>Windows</a:t>
            </a:r>
            <a:r>
              <a:rPr lang="pt-BR"/>
              <a:t>?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721450" y="1159725"/>
            <a:ext cx="3701100" cy="726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721450" y="2161325"/>
            <a:ext cx="3701100" cy="7263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Office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721450" y="3257475"/>
            <a:ext cx="3701100" cy="726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.exe / .dll / pastas / .conf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94250" y="1790750"/>
            <a:ext cx="355500" cy="46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394250" y="2849650"/>
            <a:ext cx="355500" cy="46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no </a:t>
            </a:r>
            <a:r>
              <a:rPr b="1" lang="pt-BR">
                <a:solidFill>
                  <a:srgbClr val="000000"/>
                </a:solidFill>
              </a:rPr>
              <a:t>Linux</a:t>
            </a:r>
            <a:r>
              <a:rPr lang="pt-BR"/>
              <a:t>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95100"/>
            <a:ext cx="6286500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rot="10800000">
            <a:off x="1469475" y="1629625"/>
            <a:ext cx="1039800" cy="364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209775" y="1264625"/>
            <a:ext cx="1259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File System Hierarchy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