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5caa8e91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5caa8e91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5caa8e91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5caa8e91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c65f8f9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c65f8f9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037FF"/>
            </a:gs>
            <a:gs pos="100000">
              <a:srgbClr val="8037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E2AA"/>
              </a:buClr>
              <a:buSzPts val="2800"/>
              <a:buFont typeface="Montserrat"/>
              <a:buNone/>
              <a:defRPr i="0" sz="2800" u="none" cap="none" strike="noStrike">
                <a:solidFill>
                  <a:srgbClr val="1EE2A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64425" y="4168625"/>
            <a:ext cx="1379575" cy="974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Gerenciamento de pacotes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Windows vs Linux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 Windows, temos apenas o formato de pacotes</a:t>
            </a:r>
            <a:r>
              <a:rPr lang="pt-BR">
                <a:solidFill>
                  <a:schemeClr val="dk1"/>
                </a:solidFill>
              </a:rPr>
              <a:t> .exe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 Linux, isso pode variar conforme a distribuição.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Red Hat e derivados usa </a:t>
            </a:r>
            <a:r>
              <a:rPr lang="pt-BR">
                <a:solidFill>
                  <a:srgbClr val="000000"/>
                </a:solidFill>
              </a:rPr>
              <a:t>.rpm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Debian e derivados usa</a:t>
            </a:r>
            <a:r>
              <a:rPr lang="pt-BR">
                <a:solidFill>
                  <a:srgbClr val="000000"/>
                </a:solidFill>
              </a:rPr>
              <a:t> .deb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Distribuições que não tem formato de pacotes usam </a:t>
            </a:r>
            <a:r>
              <a:rPr lang="pt-BR">
                <a:solidFill>
                  <a:srgbClr val="000000"/>
                </a:solidFill>
              </a:rPr>
              <a:t>.tar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Linux trabalha com o conceito de repositórios, onde é possível instalar um pacote rapidamente, sem precisar procurar na Internet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Windows está começando a adotar um pouco com a Windows Store, mas está longe de se igualar ao Linux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 um repositório?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6220100" y="1652400"/>
            <a:ext cx="22728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http://ftp.debian.org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7189700" y="1973525"/>
            <a:ext cx="270600" cy="289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1424150" y="2156075"/>
            <a:ext cx="2272800" cy="5982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Nosso PC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054425" y="1293575"/>
            <a:ext cx="36264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repositorio.conf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/>
          <p:nvPr/>
        </p:nvSpPr>
        <p:spPr>
          <a:xfrm rot="-6558323">
            <a:off x="717758" y="1716760"/>
            <a:ext cx="793096" cy="703717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 flipH="1" rot="10800000">
            <a:off x="2669375" y="1461350"/>
            <a:ext cx="4721700" cy="2895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3991475" y="3426925"/>
            <a:ext cx="36264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$ yum install httpd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2650500" y="1750850"/>
            <a:ext cx="3626400" cy="404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 rot="10800000">
            <a:off x="3670400" y="1922225"/>
            <a:ext cx="2549700" cy="455700"/>
          </a:xfrm>
          <a:prstGeom prst="bentArrow">
            <a:avLst>
              <a:gd fmla="val 25000" name="adj1"/>
              <a:gd fmla="val 23646" name="adj2"/>
              <a:gd fmla="val 25000" name="adj3"/>
              <a:gd fmla="val 43750" name="adj4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6396375" y="2256800"/>
            <a:ext cx="1983096" cy="684612"/>
          </a:xfrm>
          <a:prstGeom prst="cloud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Repositório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