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d9e47cc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d9e47c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d9e47cc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d9e47cc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6641f6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6641f6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Logical Volume Manager (LVM)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LVM?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partições </a:t>
            </a:r>
            <a:r>
              <a:rPr lang="pt-BR">
                <a:solidFill>
                  <a:srgbClr val="000000"/>
                </a:solidFill>
              </a:rPr>
              <a:t>lógicas</a:t>
            </a:r>
            <a:r>
              <a:rPr lang="pt-BR"/>
              <a:t> que podem ser redimensionadas mesmo em uso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Resolve o antigo problema da MBR sobre o </a:t>
            </a:r>
            <a:r>
              <a:rPr lang="pt-BR">
                <a:solidFill>
                  <a:srgbClr val="000000"/>
                </a:solidFill>
              </a:rPr>
              <a:t>limite de 4 partições </a:t>
            </a:r>
            <a:r>
              <a:rPr lang="pt-BR"/>
              <a:t>primárias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Criar</a:t>
            </a:r>
            <a:r>
              <a:rPr lang="pt-BR"/>
              <a:t> outras </a:t>
            </a:r>
            <a:r>
              <a:rPr lang="pt-BR">
                <a:solidFill>
                  <a:srgbClr val="000000"/>
                </a:solidFill>
              </a:rPr>
              <a:t>camadas</a:t>
            </a:r>
            <a:r>
              <a:rPr lang="pt-BR"/>
              <a:t> de gerenciamento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</a:t>
            </a:r>
            <a:r>
              <a:rPr lang="pt-BR">
                <a:solidFill>
                  <a:srgbClr val="000000"/>
                </a:solidFill>
              </a:rPr>
              <a:t>/boot</a:t>
            </a:r>
            <a:r>
              <a:rPr lang="pt-BR"/>
              <a:t> não pode ser configurado com LVM, pois o disco rígido precisa ter acesso direto a essa partição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3335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tudo se conecta?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552400" y="4212500"/>
            <a:ext cx="2435100" cy="6360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/dev/sda - 10GB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107200" y="4212500"/>
            <a:ext cx="2435100" cy="6360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/dev/sdb - 20GB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552400" y="3414275"/>
            <a:ext cx="4989900" cy="636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vg_empresa - 30GB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552400" y="2616050"/>
            <a:ext cx="1502100" cy="63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/dev/mapper/vg_empresa-p1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296300" y="2616050"/>
            <a:ext cx="1502100" cy="63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/dev/mapper/vg_empresa-p2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040200" y="2616050"/>
            <a:ext cx="1502100" cy="63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/dev/mapper/vg_empresa-p3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806050" y="4316450"/>
            <a:ext cx="18384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Physical Volume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89200" y="3493025"/>
            <a:ext cx="18384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Volume Group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89200" y="2720000"/>
            <a:ext cx="18384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Logical Volume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552400" y="1817825"/>
            <a:ext cx="1502100" cy="636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EXT4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296300" y="1817825"/>
            <a:ext cx="1502100" cy="636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EXT4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040200" y="1817825"/>
            <a:ext cx="1502100" cy="636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EXT4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552400" y="1019600"/>
            <a:ext cx="1502100" cy="636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/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296300" y="1019600"/>
            <a:ext cx="1502100" cy="636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/home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040200" y="1019600"/>
            <a:ext cx="1502100" cy="636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/var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205250" y="1921775"/>
            <a:ext cx="18384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File System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149950" y="1123550"/>
            <a:ext cx="18384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Mount Point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708325" y="3921125"/>
            <a:ext cx="182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190100" y="3921125"/>
            <a:ext cx="182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212100" y="3148100"/>
            <a:ext cx="182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956000" y="3099425"/>
            <a:ext cx="182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754325" y="3099425"/>
            <a:ext cx="182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184888" y="2362475"/>
            <a:ext cx="182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928788" y="2313800"/>
            <a:ext cx="182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6727113" y="2313800"/>
            <a:ext cx="182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184888" y="1493300"/>
            <a:ext cx="182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928788" y="1444625"/>
            <a:ext cx="182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727113" y="1444625"/>
            <a:ext cx="182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