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5bc73a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5bc73a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5bc73a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5bc73a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642bf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642bf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módulo?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Módulo é a mesma coisa que um </a:t>
            </a:r>
            <a:r>
              <a:rPr lang="pt-BR">
                <a:solidFill>
                  <a:srgbClr val="000000"/>
                </a:solidFill>
              </a:rPr>
              <a:t>driver</a:t>
            </a:r>
            <a:r>
              <a:rPr lang="pt-BR"/>
              <a:t> do Windows!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 permite que o sistema se </a:t>
            </a:r>
            <a:r>
              <a:rPr lang="pt-BR">
                <a:solidFill>
                  <a:srgbClr val="000000"/>
                </a:solidFill>
              </a:rPr>
              <a:t>comunique</a:t>
            </a:r>
            <a:r>
              <a:rPr lang="pt-BR"/>
              <a:t> com o hardware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um módulo?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909775" y="2088450"/>
            <a:ext cx="1677900" cy="946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Realtek Ethernet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(Hardware)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414500" y="1335375"/>
            <a:ext cx="1677900" cy="624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Sistema Operacional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 flipH="1" rot="10800000">
            <a:off x="3092400" y="1523550"/>
            <a:ext cx="3794100" cy="564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461750" y="1067775"/>
            <a:ext cx="1055400" cy="106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558638" y="3241125"/>
            <a:ext cx="1389636" cy="809784"/>
          </a:xfrm>
          <a:prstGeom prst="cloud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r8169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801613" y="4050900"/>
            <a:ext cx="105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133450" y="1959375"/>
            <a:ext cx="240000" cy="134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894150" y="3035250"/>
            <a:ext cx="3828900" cy="445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