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Montserrat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13" Type="http://schemas.openxmlformats.org/officeDocument/2006/relationships/font" Target="fonts/Montserrat-italic.fntdata"/><Relationship Id="rId12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55f8c6d81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555f8c6d81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55f8c6d81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555f8c6d81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55f8c6d81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55f8c6d81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c65fb174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c65fb174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26095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8037FF"/>
            </a:gs>
            <a:gs pos="100000">
              <a:srgbClr val="8037FF"/>
            </a:gs>
          </a:gsLst>
          <a:lin ang="540001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E2AA"/>
              </a:buClr>
              <a:buSzPts val="2800"/>
              <a:buFont typeface="Montserrat"/>
              <a:buNone/>
              <a:defRPr i="0" sz="2800" u="none" cap="none" strike="noStrike">
                <a:solidFill>
                  <a:srgbClr val="1EE2AA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FFA2"/>
              </a:buClr>
              <a:buSzPts val="1800"/>
              <a:buFont typeface="Montserrat"/>
              <a:buChar char="●"/>
              <a:defRPr i="0" sz="18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Montserrat"/>
              <a:buChar char="○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Montserrat"/>
              <a:buChar char="■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Montserrat"/>
              <a:buChar char="●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Montserrat"/>
              <a:buChar char="○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Montserrat"/>
              <a:buChar char="■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Montserrat"/>
              <a:buChar char="●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Montserrat"/>
              <a:buChar char="○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FFA2"/>
              </a:buClr>
              <a:buSzPts val="1400"/>
              <a:buFont typeface="Montserrat"/>
              <a:buChar char="■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7764425" y="4168625"/>
            <a:ext cx="1379575" cy="9748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Permissões especiais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32609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SUID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Chamamos de bit </a:t>
            </a:r>
            <a:r>
              <a:rPr lang="pt-BR">
                <a:solidFill>
                  <a:srgbClr val="000000"/>
                </a:solidFill>
              </a:rPr>
              <a:t>SUID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 programa é executado com as permissões do </a:t>
            </a:r>
            <a:r>
              <a:rPr lang="pt-BR">
                <a:solidFill>
                  <a:srgbClr val="000000"/>
                </a:solidFill>
              </a:rPr>
              <a:t>owner</a:t>
            </a:r>
            <a:r>
              <a:rPr lang="pt-BR"/>
              <a:t> do arquivo, e não de quem está realmente executando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Mesmo que o usuário “mateus” inicie a execução do “passwd”, quem </a:t>
            </a:r>
            <a:r>
              <a:rPr lang="pt-BR">
                <a:solidFill>
                  <a:srgbClr val="000000"/>
                </a:solidFill>
              </a:rPr>
              <a:t>estará</a:t>
            </a:r>
            <a:r>
              <a:rPr lang="pt-BR"/>
              <a:t> executando em background é o usuário “root”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687" y="2961075"/>
            <a:ext cx="8312626" cy="88825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/>
          <p:nvPr/>
        </p:nvSpPr>
        <p:spPr>
          <a:xfrm>
            <a:off x="821350" y="3251825"/>
            <a:ext cx="160200" cy="2553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SGID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Chamamos de bit </a:t>
            </a:r>
            <a:r>
              <a:rPr lang="pt-BR">
                <a:solidFill>
                  <a:srgbClr val="000000"/>
                </a:solidFill>
              </a:rPr>
              <a:t>SGID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Se aplicado em arquivos, causa o </a:t>
            </a:r>
            <a:r>
              <a:rPr lang="pt-BR">
                <a:solidFill>
                  <a:srgbClr val="000000"/>
                </a:solidFill>
              </a:rPr>
              <a:t>mesmo</a:t>
            </a:r>
            <a:r>
              <a:rPr lang="pt-BR"/>
              <a:t> efeito que o SUID, mas para grupos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Se aplicado em diretórios, todos os arquivos dentro dele terão o </a:t>
            </a:r>
            <a:r>
              <a:rPr lang="pt-BR">
                <a:solidFill>
                  <a:srgbClr val="000000"/>
                </a:solidFill>
              </a:rPr>
              <a:t>mesmo</a:t>
            </a:r>
            <a:r>
              <a:rPr lang="pt-BR"/>
              <a:t> grupo do diretório, e não do owner</a:t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950" y="3237400"/>
            <a:ext cx="76581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/>
          <p:nvPr/>
        </p:nvSpPr>
        <p:spPr>
          <a:xfrm>
            <a:off x="1593375" y="3607750"/>
            <a:ext cx="160200" cy="2553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Sticky Bit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Usado em diretórios, onde os usuários podem criar a apagar seus próprios arquivos, mas o </a:t>
            </a:r>
            <a:r>
              <a:rPr lang="pt-BR"/>
              <a:t>usuario</a:t>
            </a:r>
            <a:r>
              <a:rPr lang="pt-BR"/>
              <a:t> Y não pode </a:t>
            </a:r>
            <a:r>
              <a:rPr lang="pt-BR">
                <a:solidFill>
                  <a:srgbClr val="000000"/>
                </a:solidFill>
              </a:rPr>
              <a:t>apagar</a:t>
            </a:r>
            <a:r>
              <a:rPr lang="pt-BR"/>
              <a:t> o arquivo do usuário X</a:t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400" y="2632726"/>
            <a:ext cx="8449201" cy="10604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/>
          <p:nvPr/>
        </p:nvSpPr>
        <p:spPr>
          <a:xfrm>
            <a:off x="1738475" y="2992350"/>
            <a:ext cx="160200" cy="2553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Obrigado!</a:t>
            </a:r>
            <a:endParaRPr/>
          </a:p>
        </p:txBody>
      </p:sp>
      <p:sp>
        <p:nvSpPr>
          <p:cNvPr id="86" name="Google Shape;86;p17"/>
          <p:cNvSpPr txBox="1"/>
          <p:nvPr>
            <p:ph idx="1" type="subTitle"/>
          </p:nvPr>
        </p:nvSpPr>
        <p:spPr>
          <a:xfrm>
            <a:off x="311700" y="32609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