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494080-CC0A-433B-9E40-359A8B45691E}">
  <a:tblStyle styleId="{1F494080-CC0A-433B-9E40-359A8B4569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cdc6bb4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cdc6bb4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cdc6bb4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cdc6bb4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cdc6bb4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cdc6bb4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cdc6bb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cdc6bb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d054f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d054f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65bdf8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65bdf8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Permissões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as permissões?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arquivo e diretório tem um </a:t>
            </a:r>
            <a:r>
              <a:rPr lang="pt-BR">
                <a:solidFill>
                  <a:srgbClr val="000000"/>
                </a:solidFill>
              </a:rPr>
              <a:t>dono (owner)</a:t>
            </a:r>
            <a:r>
              <a:rPr lang="pt-BR"/>
              <a:t> e um </a:t>
            </a:r>
            <a:r>
              <a:rPr lang="pt-BR">
                <a:solidFill>
                  <a:srgbClr val="000000"/>
                </a:solidFill>
              </a:rPr>
              <a:t>grupo dono (group owner)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Tudo que não está incluso nesses dois é considerado </a:t>
            </a:r>
            <a:r>
              <a:rPr lang="pt-BR">
                <a:solidFill>
                  <a:srgbClr val="000000"/>
                </a:solidFill>
              </a:rPr>
              <a:t>others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Temos três tipos de permissões: </a:t>
            </a:r>
            <a:r>
              <a:rPr lang="pt-BR">
                <a:solidFill>
                  <a:srgbClr val="000000"/>
                </a:solidFill>
              </a:rPr>
              <a:t>leitura, execução e escrita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uma delas tem uma representação </a:t>
            </a:r>
            <a:r>
              <a:rPr lang="pt-BR">
                <a:solidFill>
                  <a:srgbClr val="000000"/>
                </a:solidFill>
              </a:rPr>
              <a:t>numérica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Permissões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404950" y="12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{1F494080-CC0A-433B-9E40-359A8B45691E}</a:tableStyleId>
              </a:tblPr>
              <a:tblGrid>
                <a:gridCol w="1428475"/>
                <a:gridCol w="1445675"/>
                <a:gridCol w="2323425"/>
                <a:gridCol w="2770875"/>
              </a:tblGrid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Permissão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Inglês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Representação Letra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Representação Numérica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Ler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Read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Escrever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Write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Executar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Execute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permissões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25" y="2032550"/>
            <a:ext cx="803462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 rot="5400000">
            <a:off x="2322600" y="2275800"/>
            <a:ext cx="225300" cy="728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 rot="5400000">
            <a:off x="3151125" y="2275800"/>
            <a:ext cx="225300" cy="728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908125" y="2720200"/>
            <a:ext cx="288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dono: mateus    grupo: mateus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 flipH="1" rot="5400000">
            <a:off x="900500" y="1394275"/>
            <a:ext cx="269400" cy="12150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83100" y="1530475"/>
            <a:ext cx="904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permissões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/>
          <p:nvPr/>
        </p:nvSpPr>
        <p:spPr>
          <a:xfrm rot="5400000">
            <a:off x="647650" y="2463000"/>
            <a:ext cx="225300" cy="354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 rot="5400000">
            <a:off x="1001950" y="2463000"/>
            <a:ext cx="225300" cy="354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05450" y="2720200"/>
            <a:ext cx="5097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dono</a:t>
            </a:r>
            <a:endParaRPr sz="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829675" y="2720200"/>
            <a:ext cx="5097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grupo</a:t>
            </a:r>
            <a:endParaRPr sz="8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1204913" y="2527500"/>
            <a:ext cx="598500" cy="462100"/>
            <a:chOff x="1204913" y="2527500"/>
            <a:chExt cx="598500" cy="462100"/>
          </a:xfrm>
        </p:grpSpPr>
        <p:sp>
          <p:nvSpPr>
            <p:cNvPr id="85" name="Google Shape;85;p16"/>
            <p:cNvSpPr/>
            <p:nvPr/>
          </p:nvSpPr>
          <p:spPr>
            <a:xfrm rot="5400000">
              <a:off x="1356250" y="2463000"/>
              <a:ext cx="225300" cy="354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1204913" y="2720200"/>
              <a:ext cx="5985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rgbClr val="FF00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outros</a:t>
              </a:r>
              <a:endParaRPr sz="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em forma descritiva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dono do arquivo deve ter permissão </a:t>
            </a:r>
            <a:r>
              <a:rPr lang="pt-BR">
                <a:solidFill>
                  <a:srgbClr val="000000"/>
                </a:solidFill>
              </a:rPr>
              <a:t>total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grupo do arquivo deve ter permissão de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leitura e execução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Outros devem ter permissão de </a:t>
            </a:r>
            <a:r>
              <a:rPr lang="pt-BR">
                <a:solidFill>
                  <a:srgbClr val="000000"/>
                </a:solidFill>
              </a:rPr>
              <a:t>leitura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054625" y="2523775"/>
            <a:ext cx="927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dono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946600" y="2523775"/>
            <a:ext cx="927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grupo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778400" y="2523775"/>
            <a:ext cx="927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outros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125575" y="2860675"/>
            <a:ext cx="785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rwx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017550" y="2860675"/>
            <a:ext cx="785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r-x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849350" y="2860675"/>
            <a:ext cx="785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r--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91150" y="3661050"/>
            <a:ext cx="288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permissão final: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rwxr-xr--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Exercício em forma octal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dono do arquivo deve ter permissão </a:t>
            </a:r>
            <a:r>
              <a:rPr lang="pt-BR">
                <a:solidFill>
                  <a:srgbClr val="000000"/>
                </a:solidFill>
              </a:rPr>
              <a:t>total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grupo do arquivo deve ter permissão de </a:t>
            </a:r>
            <a:r>
              <a:rPr lang="pt-BR">
                <a:solidFill>
                  <a:srgbClr val="000000"/>
                </a:solidFill>
              </a:rPr>
              <a:t>leitura e execução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Outros devem ter permissão de </a:t>
            </a:r>
            <a:r>
              <a:rPr lang="pt-BR">
                <a:solidFill>
                  <a:srgbClr val="000000"/>
                </a:solidFill>
              </a:rPr>
              <a:t>leitura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079825" y="2523775"/>
            <a:ext cx="927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dono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946600" y="2523775"/>
            <a:ext cx="927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grupo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778400" y="2523775"/>
            <a:ext cx="927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outros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125575" y="2860675"/>
            <a:ext cx="785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rwx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017550" y="2860675"/>
            <a:ext cx="785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r-x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849350" y="2860675"/>
            <a:ext cx="785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r--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955550" y="3197575"/>
            <a:ext cx="8166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4+2+1 = 7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971863" y="3197575"/>
            <a:ext cx="8166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4+1</a:t>
            </a:r>
            <a:r>
              <a:rPr lang="pt-BR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= 5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849375" y="3197575"/>
            <a:ext cx="8166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= 4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91150" y="3661050"/>
            <a:ext cx="288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permissão final:</a:t>
            </a: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754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