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541da8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541da8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541da8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541da8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66038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66038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41da8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41da8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541da8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541da8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541da8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541da8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541da8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541da8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541da8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541da8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541da8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541da8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541da8d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541da8d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541da8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541da8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Boot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65500" y="1104675"/>
            <a:ext cx="40452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Initrd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5500" y="21732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Initial RAM Disk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Carrega drivers na memória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Devolve para o Kernel falando que está tudo certo</a:t>
            </a:r>
            <a:endParaRPr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863" y="2292250"/>
            <a:ext cx="4396276" cy="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5500" y="1104675"/>
            <a:ext cx="40452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65500" y="21732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Primeiro processo do sistema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PID 1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Inicia todos os outros processos</a:t>
            </a:r>
            <a:endParaRPr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00" y="2247250"/>
            <a:ext cx="3962811" cy="4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Boot no Linux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90650" y="1732875"/>
            <a:ext cx="974700" cy="10017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POWER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577625" y="1755375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POST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835638" y="1755375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BIOS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48575" y="1251300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MBR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048575" y="2380300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EFI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61500" y="1755375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Grub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474425" y="1755375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Kernel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474425" y="3563700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Initrd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201225" y="3563700"/>
            <a:ext cx="956700" cy="956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</a:rPr>
              <a:t>Init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67100" y="2133400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461225" y="2110275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745475" y="1837225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745475" y="2441575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910488" y="1911625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910488" y="2441575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146825" y="2133400"/>
            <a:ext cx="445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794975" y="2688475"/>
            <a:ext cx="315600" cy="9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039975" y="3929400"/>
            <a:ext cx="475800" cy="22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500" y="724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40500" y="22639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Pressionar o botão de ligar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Todos os componentes são energizados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78450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500" y="724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</a:t>
            </a: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/>
              <a:t>ower </a:t>
            </a:r>
            <a:r>
              <a:rPr lang="pt-BR">
                <a:solidFill>
                  <a:srgbClr val="000000"/>
                </a:solidFill>
              </a:rPr>
              <a:t>O</a:t>
            </a:r>
            <a:r>
              <a:rPr lang="pt-BR"/>
              <a:t>n </a:t>
            </a:r>
            <a:r>
              <a:rPr lang="pt-BR">
                <a:solidFill>
                  <a:srgbClr val="000000"/>
                </a:solidFill>
              </a:rPr>
              <a:t>S</a:t>
            </a:r>
            <a:r>
              <a:rPr lang="pt-BR"/>
              <a:t>elf </a:t>
            </a:r>
            <a:r>
              <a:rPr lang="pt-BR">
                <a:solidFill>
                  <a:srgbClr val="000000"/>
                </a:solidFill>
              </a:rPr>
              <a:t>T</a:t>
            </a:r>
            <a:r>
              <a:rPr lang="pt-BR"/>
              <a:t>est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40500" y="22639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Testa todos os componentes por algum problema de hardware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74" y="770250"/>
            <a:ext cx="3958251" cy="3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500" y="434175"/>
            <a:ext cx="40452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40500" y="1704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Carregar</a:t>
            </a:r>
            <a:r>
              <a:rPr lang="pt-BR"/>
              <a:t> o firmware que está na CMOS da placa-mãe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Contém ordem de boot e informações de hardware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988" y="1018075"/>
            <a:ext cx="4484026" cy="2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0500" y="494125"/>
            <a:ext cx="4045200" cy="8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MBR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60500" y="14641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MBR são os primeiros 512 bytes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Armazena o bootloader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O bootloader tinha que ser bem pequeno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Um bootloader poderia chamar o outro, ou iniciar o sistema diretamente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075"/>
            <a:ext cx="3754800" cy="35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65500" y="543375"/>
            <a:ext cx="4045200" cy="8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UEFI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265500" y="15734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EFI System Partition (ESP)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Sem limite de tamanho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Múltiplos bootloaders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Arquivos no formato .efi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62" y="1621350"/>
            <a:ext cx="1757871" cy="2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65500" y="1104675"/>
            <a:ext cx="40452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265500" y="21732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Inicia o carregamento do Kernel do sistema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Opção de selecionar outro sistema para bootar</a:t>
            </a:r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338" y="1389925"/>
            <a:ext cx="3945325" cy="21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65500" y="1104675"/>
            <a:ext cx="40452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265500" y="21732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Arquivo que está dentro do /boot, geralmente chamado de vmlinuz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Inicia o Initrd</a:t>
            </a:r>
            <a:endParaRPr/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47" y="2250700"/>
            <a:ext cx="4398301" cy="5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