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83DC82-7D65-4516-BEE7-5E9FECA6F29E}">
  <a:tblStyle styleId="{7F83DC82-7D65-4516-BEE7-5E9FECA6F2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ce127f8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ce127f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ce127f8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ce127f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66339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66339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processos?	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</a:t>
            </a:r>
            <a:r>
              <a:rPr lang="pt-BR">
                <a:solidFill>
                  <a:srgbClr val="000000"/>
                </a:solidFill>
              </a:rPr>
              <a:t>instância</a:t>
            </a:r>
            <a:r>
              <a:rPr lang="pt-BR"/>
              <a:t> de um programa que está em execução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Isto é, qualquer programa que você abrir ou serviço que iniciar, um </a:t>
            </a:r>
            <a:r>
              <a:rPr lang="pt-BR">
                <a:solidFill>
                  <a:srgbClr val="000000"/>
                </a:solidFill>
              </a:rPr>
              <a:t>novo</a:t>
            </a:r>
            <a:r>
              <a:rPr lang="pt-BR"/>
              <a:t> processo será criado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processo instanciado tem um ID único </a:t>
            </a:r>
            <a:r>
              <a:rPr lang="pt-BR"/>
              <a:t>chamado</a:t>
            </a:r>
            <a:r>
              <a:rPr lang="pt-BR"/>
              <a:t> de </a:t>
            </a:r>
            <a:r>
              <a:rPr lang="pt-BR">
                <a:solidFill>
                  <a:srgbClr val="000000"/>
                </a:solidFill>
              </a:rPr>
              <a:t>PID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376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5550" y="18865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Quando precisamos reiniciar ou finalizar um processo, precisamos enviar um </a:t>
            </a:r>
            <a:r>
              <a:rPr lang="pt-BR" sz="1800">
                <a:solidFill>
                  <a:srgbClr val="000000"/>
                </a:solidFill>
              </a:rPr>
              <a:t>sinal</a:t>
            </a:r>
            <a:r>
              <a:rPr lang="pt-BR" sz="1800"/>
              <a:t> específico ao mesmo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594725" y="5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{7F83DC82-7D65-4516-BEE7-5E9FECA6F29E}</a:tableStyleId>
              </a:tblPr>
              <a:tblGrid>
                <a:gridCol w="1016000"/>
                <a:gridCol w="743550"/>
                <a:gridCol w="2789725"/>
              </a:tblGrid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Sinal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Número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Ação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SIGHUP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Sinal enviado para o processo quando o Terminal de controle é fechado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SIGINT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Mesma coisa que um “Break”. Vai </a:t>
                      </a:r>
                      <a:r>
                        <a:rPr lang="pt-BR"/>
                        <a:t>terminar</a:t>
                      </a:r>
                      <a:r>
                        <a:rPr lang="pt-BR"/>
                        <a:t> o processo. Usar CTRL+C é um exemplo.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SIGKILL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Destrói</a:t>
                      </a:r>
                      <a:r>
                        <a:rPr lang="pt-BR"/>
                        <a:t> o processo. Esse sinal não pode ser ignorado.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SIGTERM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Sinal padrão. Envia uma requisição ao processo para finalizar.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