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c3261f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c3261f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c3261f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c3261f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c3261f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c3261f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66620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66620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Proxy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Proxy?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ter vários usos, mas ele está ali sempre para </a:t>
            </a:r>
            <a:r>
              <a:rPr lang="pt-BR">
                <a:solidFill>
                  <a:srgbClr val="000000"/>
                </a:solidFill>
              </a:rPr>
              <a:t>interceptar</a:t>
            </a:r>
            <a:r>
              <a:rPr lang="pt-BR"/>
              <a:t> as requisições entre os clientes e a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Alguns exemplos de uso: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Servidor de </a:t>
            </a:r>
            <a:r>
              <a:rPr lang="pt-BR">
                <a:solidFill>
                  <a:srgbClr val="000000"/>
                </a:solidFill>
              </a:rPr>
              <a:t>Cache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Controle de uso da </a:t>
            </a:r>
            <a:r>
              <a:rPr lang="pt-BR">
                <a:solidFill>
                  <a:srgbClr val="000000"/>
                </a:solidFill>
              </a:rPr>
              <a:t>Internet</a:t>
            </a:r>
            <a:r>
              <a:rPr lang="pt-BR"/>
              <a:t> (tempo, grupos, dias…)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Esconder o IP</a:t>
            </a:r>
            <a:r>
              <a:rPr lang="pt-BR"/>
              <a:t> de origem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Roda por padrão na porta </a:t>
            </a:r>
            <a:r>
              <a:rPr b="1" lang="pt-BR">
                <a:solidFill>
                  <a:srgbClr val="000000"/>
                </a:solidFill>
              </a:rPr>
              <a:t>3128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Configuramos ele no </a:t>
            </a:r>
            <a:r>
              <a:rPr lang="pt-BR">
                <a:solidFill>
                  <a:srgbClr val="000000"/>
                </a:solidFill>
              </a:rPr>
              <a:t>Browser</a:t>
            </a:r>
            <a:r>
              <a:rPr lang="pt-BR"/>
              <a:t>, mas também pode ser </a:t>
            </a:r>
            <a:r>
              <a:rPr lang="pt-BR">
                <a:solidFill>
                  <a:srgbClr val="000000"/>
                </a:solidFill>
              </a:rPr>
              <a:t>transparente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vamos configurar?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600" y="3440563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950" y="1240663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400" y="2320400"/>
            <a:ext cx="1067601" cy="10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42700" y="2328563"/>
            <a:ext cx="1518804" cy="1051272"/>
          </a:xfrm>
          <a:prstGeom prst="cloud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18300" y="1600288"/>
            <a:ext cx="116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Internet Service Provider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051950" y="620538"/>
            <a:ext cx="116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Squid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192.168.25.2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051950" y="2926213"/>
            <a:ext cx="116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192.168.25.3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" name="Google Shape;74;p15"/>
          <p:cNvCxnSpPr>
            <a:stCxn id="70" idx="0"/>
            <a:endCxn id="69" idx="1"/>
          </p:cNvCxnSpPr>
          <p:nvPr/>
        </p:nvCxnSpPr>
        <p:spPr>
          <a:xfrm>
            <a:off x="2260238" y="2854199"/>
            <a:ext cx="1244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" name="Google Shape;75;p15"/>
          <p:cNvCxnSpPr>
            <a:stCxn id="69" idx="3"/>
            <a:endCxn id="68" idx="1"/>
          </p:cNvCxnSpPr>
          <p:nvPr/>
        </p:nvCxnSpPr>
        <p:spPr>
          <a:xfrm flipH="1" rot="10800000">
            <a:off x="4572001" y="1766400"/>
            <a:ext cx="1479900" cy="10878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3454400" y="1946388"/>
            <a:ext cx="116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Roteador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192.168.25.1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15"/>
          <p:cNvCxnSpPr>
            <a:stCxn id="67" idx="3"/>
            <a:endCxn id="68" idx="2"/>
          </p:cNvCxnSpPr>
          <p:nvPr/>
        </p:nvCxnSpPr>
        <p:spPr>
          <a:xfrm rot="10800000">
            <a:off x="6577524" y="2292075"/>
            <a:ext cx="398100" cy="1546500"/>
          </a:xfrm>
          <a:prstGeom prst="curvedConnector4">
            <a:avLst>
              <a:gd fmla="val -59815" name="adj1"/>
              <a:gd fmla="val 62871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seria o ambiente ideal?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750" y="1247638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450" y="2328563"/>
            <a:ext cx="1051325" cy="10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742700" y="2328563"/>
            <a:ext cx="1518804" cy="1051272"/>
          </a:xfrm>
          <a:prstGeom prst="cloud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750" y="3323788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550" y="2485463"/>
            <a:ext cx="1474950" cy="73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>
            <a:stCxn id="85" idx="0"/>
            <a:endCxn id="84" idx="1"/>
          </p:cNvCxnSpPr>
          <p:nvPr/>
        </p:nvCxnSpPr>
        <p:spPr>
          <a:xfrm>
            <a:off x="2260238" y="2854199"/>
            <a:ext cx="835200" cy="600"/>
          </a:xfrm>
          <a:prstGeom prst="curvedConnector3">
            <a:avLst>
              <a:gd fmla="val 5011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6"/>
          <p:cNvCxnSpPr>
            <a:stCxn id="84" idx="3"/>
          </p:cNvCxnSpPr>
          <p:nvPr/>
        </p:nvCxnSpPr>
        <p:spPr>
          <a:xfrm flipH="1" rot="10800000">
            <a:off x="4146775" y="2815525"/>
            <a:ext cx="774300" cy="38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" name="Google Shape;90;p16"/>
          <p:cNvCxnSpPr>
            <a:stCxn id="87" idx="0"/>
            <a:endCxn id="83" idx="2"/>
          </p:cNvCxnSpPr>
          <p:nvPr/>
        </p:nvCxnSpPr>
        <p:spPr>
          <a:xfrm rot="-5400000">
            <a:off x="6242925" y="1316663"/>
            <a:ext cx="441900" cy="18957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" name="Google Shape;91;p16"/>
          <p:cNvCxnSpPr>
            <a:endCxn id="86" idx="1"/>
          </p:cNvCxnSpPr>
          <p:nvPr/>
        </p:nvCxnSpPr>
        <p:spPr>
          <a:xfrm>
            <a:off x="5528450" y="2976600"/>
            <a:ext cx="1485300" cy="745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918300" y="1600288"/>
            <a:ext cx="116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Internet Service Provider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037313" y="1768038"/>
            <a:ext cx="116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Squid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eth0 / eth1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778550" y="2091122"/>
            <a:ext cx="1167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827963" y="2854788"/>
            <a:ext cx="116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192.168.25.3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782375" y="794050"/>
            <a:ext cx="1258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192.168.25.4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