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Comfortaa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mfortaa-regular.fntdata"/><Relationship Id="rId14" Type="http://schemas.openxmlformats.org/officeDocument/2006/relationships/font" Target="fonts/Montserrat-boldItalic.fntdata"/><Relationship Id="rId16" Type="http://schemas.openxmlformats.org/officeDocument/2006/relationships/font" Target="fonts/Comforta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9b9f423b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9b9f423b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9b9f423b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9b9f423b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9b9f423b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9b9f423b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c66a591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c66a591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8037FF"/>
            </a:gs>
            <a:gs pos="100000">
              <a:srgbClr val="8037FF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E2AA"/>
              </a:buClr>
              <a:buSzPts val="2800"/>
              <a:buFont typeface="Montserrat"/>
              <a:buNone/>
              <a:defRPr i="0" sz="2800" u="none" cap="none" strike="noStrike">
                <a:solidFill>
                  <a:srgbClr val="1EE2A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A2"/>
              </a:buClr>
              <a:buSzPts val="1800"/>
              <a:buFont typeface="Montserrat"/>
              <a:buChar char="●"/>
              <a:defRPr i="0" sz="18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764425" y="4168625"/>
            <a:ext cx="1379575" cy="9748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Rsync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o Rsync?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18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Ferramenta para efetuar </a:t>
            </a:r>
            <a:r>
              <a:rPr lang="pt-BR"/>
              <a:t>cópias</a:t>
            </a:r>
            <a:r>
              <a:rPr lang="pt-BR"/>
              <a:t> </a:t>
            </a:r>
            <a:r>
              <a:rPr b="1" lang="pt-BR">
                <a:solidFill>
                  <a:srgbClr val="000000"/>
                </a:solidFill>
              </a:rPr>
              <a:t>locais</a:t>
            </a:r>
            <a:r>
              <a:rPr b="1" lang="pt-BR">
                <a:solidFill>
                  <a:srgbClr val="FFFF00"/>
                </a:solidFill>
              </a:rPr>
              <a:t> </a:t>
            </a:r>
            <a:r>
              <a:rPr lang="pt-BR"/>
              <a:t>e </a:t>
            </a:r>
            <a:r>
              <a:rPr b="1" lang="pt-BR">
                <a:solidFill>
                  <a:srgbClr val="000000"/>
                </a:solidFill>
              </a:rPr>
              <a:t>remotas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>
                <a:solidFill>
                  <a:srgbClr val="000000"/>
                </a:solidFill>
              </a:rPr>
              <a:t>Não</a:t>
            </a:r>
            <a:r>
              <a:rPr b="1" lang="pt-BR">
                <a:solidFill>
                  <a:srgbClr val="FFFF00"/>
                </a:solidFill>
              </a:rPr>
              <a:t> </a:t>
            </a:r>
            <a:r>
              <a:rPr lang="pt-BR"/>
              <a:t>é uma ferramenta de back-up porque </a:t>
            </a:r>
            <a:r>
              <a:rPr b="1" lang="pt-BR">
                <a:solidFill>
                  <a:srgbClr val="000000"/>
                </a:solidFill>
              </a:rPr>
              <a:t>não</a:t>
            </a:r>
            <a:r>
              <a:rPr b="1" lang="pt-BR">
                <a:solidFill>
                  <a:srgbClr val="FFFF00"/>
                </a:solidFill>
              </a:rPr>
              <a:t> </a:t>
            </a:r>
            <a:r>
              <a:rPr lang="pt-BR"/>
              <a:t>possui agendamento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Pode ser feito usando </a:t>
            </a:r>
            <a:r>
              <a:rPr b="1" lang="pt-BR">
                <a:solidFill>
                  <a:srgbClr val="000000"/>
                </a:solidFill>
              </a:rPr>
              <a:t>tunelamento SSH</a:t>
            </a:r>
            <a:r>
              <a:rPr lang="pt-BR"/>
              <a:t> ou no modo </a:t>
            </a:r>
            <a:r>
              <a:rPr b="1" i="1" lang="pt-BR">
                <a:solidFill>
                  <a:srgbClr val="000000"/>
                </a:solidFill>
              </a:rPr>
              <a:t>daemon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Se usado daemon, utiliza a porta </a:t>
            </a:r>
            <a:r>
              <a:rPr b="1" lang="pt-BR">
                <a:solidFill>
                  <a:srgbClr val="000000"/>
                </a:solidFill>
              </a:rPr>
              <a:t>873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funciona usando SSH?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175" y="2222563"/>
            <a:ext cx="1051325" cy="105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7450" y="3290988"/>
            <a:ext cx="1051325" cy="105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7450" y="1158088"/>
            <a:ext cx="1051325" cy="1051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p15"/>
          <p:cNvCxnSpPr>
            <a:endCxn id="70" idx="1"/>
          </p:cNvCxnSpPr>
          <p:nvPr/>
        </p:nvCxnSpPr>
        <p:spPr>
          <a:xfrm flipH="1" rot="10800000">
            <a:off x="1920350" y="1683750"/>
            <a:ext cx="45471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2" name="Google Shape;72;p15"/>
          <p:cNvCxnSpPr>
            <a:stCxn id="68" idx="3"/>
            <a:endCxn id="69" idx="1"/>
          </p:cNvCxnSpPr>
          <p:nvPr/>
        </p:nvCxnSpPr>
        <p:spPr>
          <a:xfrm>
            <a:off x="1920500" y="2748225"/>
            <a:ext cx="4547100" cy="1068300"/>
          </a:xfrm>
          <a:prstGeom prst="curvedConnector3">
            <a:avLst>
              <a:gd fmla="val 49998" name="adj1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3" name="Google Shape;73;p15"/>
          <p:cNvSpPr txBox="1"/>
          <p:nvPr/>
        </p:nvSpPr>
        <p:spPr>
          <a:xfrm>
            <a:off x="3392525" y="1860425"/>
            <a:ext cx="9678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FF00"/>
                </a:solidFill>
                <a:latin typeface="Comfortaa"/>
                <a:ea typeface="Comfortaa"/>
                <a:cs typeface="Comfortaa"/>
                <a:sym typeface="Comfortaa"/>
              </a:rPr>
              <a:t>Porta 22</a:t>
            </a:r>
            <a:endParaRPr>
              <a:solidFill>
                <a:srgbClr val="00FF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569075" y="4355325"/>
            <a:ext cx="768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OBS:</a:t>
            </a:r>
            <a:r>
              <a:rPr lang="pt-BR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>
                <a:solidFill>
                  <a:srgbClr val="00FFFF"/>
                </a:solidFill>
                <a:latin typeface="Montserrat"/>
                <a:ea typeface="Montserrat"/>
                <a:cs typeface="Montserrat"/>
                <a:sym typeface="Montserrat"/>
              </a:rPr>
              <a:t>É possível configurar autenticação usando chaves </a:t>
            </a:r>
            <a:r>
              <a:rPr b="1" lang="pt-BR">
                <a:solidFill>
                  <a:srgbClr val="00FFFF"/>
                </a:solidFill>
                <a:latin typeface="Montserrat"/>
                <a:ea typeface="Montserrat"/>
                <a:cs typeface="Montserrat"/>
                <a:sym typeface="Montserrat"/>
              </a:rPr>
              <a:t>assimétricas</a:t>
            </a:r>
            <a:endParaRPr b="1">
              <a:solidFill>
                <a:srgbClr val="00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946350" y="3291000"/>
            <a:ext cx="789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cliente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7365477" y="1340850"/>
            <a:ext cx="967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servidor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7365477" y="3473625"/>
            <a:ext cx="967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servidor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funciona usando daemon?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700" y="3141838"/>
            <a:ext cx="1051325" cy="105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700" y="1124163"/>
            <a:ext cx="1051325" cy="105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625" y="2046075"/>
            <a:ext cx="1051325" cy="10513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6113938" y="3141850"/>
            <a:ext cx="15687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Escutando </a:t>
            </a:r>
            <a:r>
              <a:rPr b="1" lang="pt-BR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873</a:t>
            </a:r>
            <a:endParaRPr b="1">
              <a:solidFill>
                <a:srgbClr val="00FF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6763150" y="941175"/>
            <a:ext cx="21012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arquivo de senhas</a:t>
            </a:r>
            <a:endParaRPr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</a:rPr>
              <a:t>rsync.secrets</a:t>
            </a:r>
            <a:endParaRPr b="1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8" name="Google Shape;88;p16"/>
          <p:cNvCxnSpPr>
            <a:stCxn id="84" idx="3"/>
            <a:endCxn id="85" idx="1"/>
          </p:cNvCxnSpPr>
          <p:nvPr/>
        </p:nvCxnSpPr>
        <p:spPr>
          <a:xfrm>
            <a:off x="1884025" y="1649825"/>
            <a:ext cx="4488600" cy="921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9" name="Google Shape;89;p16"/>
          <p:cNvCxnSpPr>
            <a:stCxn id="83" idx="3"/>
            <a:endCxn id="85" idx="1"/>
          </p:cNvCxnSpPr>
          <p:nvPr/>
        </p:nvCxnSpPr>
        <p:spPr>
          <a:xfrm flipH="1" rot="10800000">
            <a:off x="1884025" y="2571600"/>
            <a:ext cx="4488600" cy="1095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0" name="Google Shape;90;p16"/>
          <p:cNvCxnSpPr>
            <a:stCxn id="85" idx="3"/>
            <a:endCxn id="87" idx="2"/>
          </p:cNvCxnSpPr>
          <p:nvPr/>
        </p:nvCxnSpPr>
        <p:spPr>
          <a:xfrm flipH="1" rot="10800000">
            <a:off x="7423950" y="1431438"/>
            <a:ext cx="389700" cy="1140300"/>
          </a:xfrm>
          <a:prstGeom prst="curvedConnector2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1" name="Google Shape;91;p16"/>
          <p:cNvSpPr txBox="1"/>
          <p:nvPr/>
        </p:nvSpPr>
        <p:spPr>
          <a:xfrm>
            <a:off x="963413" y="2133525"/>
            <a:ext cx="789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cliente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963425" y="4123425"/>
            <a:ext cx="789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cliente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6414390" y="1745950"/>
            <a:ext cx="967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servidor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</a:t>
            </a:r>
            <a:endParaRPr/>
          </a:p>
        </p:txBody>
      </p:sp>
      <p:sp>
        <p:nvSpPr>
          <p:cNvPr id="99" name="Google Shape;99;p17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