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2a061c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2a061c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2a061c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2a061c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2a061c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2a061c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2a061c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2a061c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32d4b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32d4b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ll.com/pt-br/work/shop/os-servidores-poweredge/sc/servers" TargetMode="External"/><Relationship Id="rId4" Type="http://schemas.openxmlformats.org/officeDocument/2006/relationships/hyperlink" Target="https://www.ibm.com/br-pt/it-infrastructure/servers" TargetMode="External"/><Relationship Id="rId5" Type="http://schemas.openxmlformats.org/officeDocument/2006/relationships/hyperlink" Target="https://hpservidores.com.br/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xmox.com/en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fsense.org/" TargetMode="External"/><Relationship Id="rId10" Type="http://schemas.openxmlformats.org/officeDocument/2006/relationships/hyperlink" Target="https://cockpit-project.org/" TargetMode="External"/><Relationship Id="rId12" Type="http://schemas.openxmlformats.org/officeDocument/2006/relationships/hyperlink" Target="http://cobbler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zimbra.com/downloads/zimbra-docs/" TargetMode="External"/><Relationship Id="rId4" Type="http://schemas.openxmlformats.org/officeDocument/2006/relationships/hyperlink" Target="https://www.urbackup.org/download.html" TargetMode="External"/><Relationship Id="rId9" Type="http://schemas.openxmlformats.org/officeDocument/2006/relationships/hyperlink" Target="http://www.webmin.com/" TargetMode="External"/><Relationship Id="rId5" Type="http://schemas.openxmlformats.org/officeDocument/2006/relationships/hyperlink" Target="https://nextcloud.com/install/#" TargetMode="External"/><Relationship Id="rId6" Type="http://schemas.openxmlformats.org/officeDocument/2006/relationships/hyperlink" Target="https://zentyal.com/community/" TargetMode="External"/><Relationship Id="rId7" Type="http://schemas.openxmlformats.org/officeDocument/2006/relationships/hyperlink" Target="https://www.freeipa.org/page/Main_Page" TargetMode="External"/><Relationship Id="rId8" Type="http://schemas.openxmlformats.org/officeDocument/2006/relationships/hyperlink" Target="https://rocket.cha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Arquitetando uma Infraestrutura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hardware utilizar?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2725" y="1937100"/>
            <a:ext cx="13095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Dell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IBM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HP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6450" y="1489738"/>
            <a:ext cx="2741876" cy="27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9738" y="1489750"/>
            <a:ext cx="2741876" cy="27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663" y="1489738"/>
            <a:ext cx="2741876" cy="27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155025" y="1136825"/>
            <a:ext cx="5970900" cy="292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otimizar recursos?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838100"/>
            <a:ext cx="17346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Proxmox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Xen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VMWare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Hyper-V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855" y="1572988"/>
            <a:ext cx="2071144" cy="199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347" y="1572997"/>
            <a:ext cx="2071144" cy="199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577" y="1572988"/>
            <a:ext cx="2071144" cy="199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525" y="3570526"/>
            <a:ext cx="1814800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013" y="1326551"/>
            <a:ext cx="1814800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750" y="3570526"/>
            <a:ext cx="181480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organizar os serviços?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180025"/>
            <a:ext cx="39719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Recomendação de Serviços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Zimbra</a:t>
            </a:r>
            <a:r>
              <a:rPr lang="pt-BR"/>
              <a:t> (e-mail)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UrBackup</a:t>
            </a:r>
            <a:r>
              <a:rPr lang="pt-BR"/>
              <a:t> (back-up)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Nextcloud</a:t>
            </a:r>
            <a:r>
              <a:rPr lang="pt-BR"/>
              <a:t> (compartilhamento de arquivos)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Zentyal</a:t>
            </a:r>
            <a:r>
              <a:rPr lang="pt-BR"/>
              <a:t> (all-in-one)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FreeIPA</a:t>
            </a:r>
            <a:r>
              <a:rPr lang="pt-BR"/>
              <a:t> (centralizador de usuários)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RocketChat</a:t>
            </a:r>
            <a:r>
              <a:rPr lang="pt-BR"/>
              <a:t> (chat para empresa)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webmin</a:t>
            </a:r>
            <a:r>
              <a:rPr lang="pt-BR"/>
              <a:t> (interface web para controlar o servidor)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10"/>
              </a:rPr>
              <a:t>cockpit</a:t>
            </a:r>
            <a:r>
              <a:rPr lang="pt-BR"/>
              <a:t> (controla geral do servidor)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11"/>
              </a:rPr>
              <a:t>PFSense</a:t>
            </a:r>
            <a:r>
              <a:rPr lang="pt-BR"/>
              <a:t> (firewall)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12"/>
              </a:rPr>
              <a:t>cobbler</a:t>
            </a:r>
            <a:r>
              <a:rPr lang="pt-BR"/>
              <a:t> (automatizador para criação de servidores via PXE)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