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35d6b9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35d6b9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35d6b9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35d6b9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35d6b9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35d6b9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35d6b9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35d6b9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5d6b9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5d6b9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35d6b9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35d6b9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35d6b9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35d6b9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35d6b9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35d6b9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e ID mapping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cada um dos serviços?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smb</a:t>
            </a:r>
            <a:r>
              <a:rPr lang="pt-BR"/>
              <a:t> é o daemon principal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nmb</a:t>
            </a:r>
            <a:r>
              <a:rPr lang="pt-BR"/>
              <a:t> é o daemon de NetBIOS (resolução de nomes para 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winbind</a:t>
            </a:r>
            <a:r>
              <a:rPr lang="pt-BR"/>
              <a:t> é o daemon que permite o NSS buscar informações no LDAP do AD e usar para autenticação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samba-ad </a:t>
            </a:r>
            <a:r>
              <a:rPr lang="pt-BR"/>
              <a:t>é o daemon para Active Directory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escolher meu </a:t>
            </a:r>
            <a:r>
              <a:rPr b="1" lang="pt-BR"/>
              <a:t>ID mapping?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as máquinas clientes, seja ela </a:t>
            </a:r>
            <a:r>
              <a:rPr b="1" lang="pt-BR"/>
              <a:t>Windows ou Linux</a:t>
            </a:r>
            <a:r>
              <a:rPr lang="pt-BR"/>
              <a:t>, vai saber </a:t>
            </a:r>
            <a:r>
              <a:rPr b="1" lang="pt-BR"/>
              <a:t>mapear</a:t>
            </a:r>
            <a:r>
              <a:rPr lang="pt-BR"/>
              <a:t> usuários para um ID de usuário específico? (UID no caso do Linux)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necessário que eles sempre tenham o </a:t>
            </a:r>
            <a:r>
              <a:rPr b="1" lang="pt-BR"/>
              <a:t>mesmo ID de usuário</a:t>
            </a:r>
            <a:r>
              <a:rPr lang="pt-BR"/>
              <a:t> em todos os lugares?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quer que os usuários tenham </a:t>
            </a:r>
            <a:r>
              <a:rPr b="1" lang="pt-BR"/>
              <a:t>diferentes diretórios</a:t>
            </a:r>
            <a:r>
              <a:rPr lang="pt-BR"/>
              <a:t> de home e diferentes shells? (bash, zsh…)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quer ter todas as configurações </a:t>
            </a:r>
            <a:r>
              <a:rPr b="1" lang="pt-BR"/>
              <a:t>centralizadas</a:t>
            </a:r>
            <a:r>
              <a:rPr lang="pt-BR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idmap </a:t>
            </a:r>
            <a:r>
              <a:rPr b="1" lang="pt-BR"/>
              <a:t>rid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mapeamento é definido no lado do </a:t>
            </a:r>
            <a:r>
              <a:rPr b="1" lang="pt-BR"/>
              <a:t>cliente</a:t>
            </a:r>
            <a:r>
              <a:rPr lang="pt-BR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Vai buscar </a:t>
            </a:r>
            <a:r>
              <a:rPr b="1" lang="pt-BR"/>
              <a:t>somente</a:t>
            </a:r>
            <a:r>
              <a:rPr lang="pt-BR"/>
              <a:t> o usuário e grupo no 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idmap config 4FASTERS : backend = rid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idmap config </a:t>
            </a:r>
            <a:r>
              <a:rPr i="1" lang="pt-BR"/>
              <a:t>4FASTERS</a:t>
            </a:r>
            <a:r>
              <a:rPr i="1" lang="pt-BR"/>
              <a:t> : range = 10000-999999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template shell = /bin/bash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template homedir = /home/%U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idmap </a:t>
            </a:r>
            <a:r>
              <a:rPr b="1" lang="pt-BR"/>
              <a:t>rid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configuração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IDs adicionados automaticamente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Necessita somente acesso de leitura ao 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informações do AD já ficam disponíveis de cara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usuários ganham o mesmo shell e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UID e GID só será o mesmo em outra workstation com o mesmo mapeamento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idmap </a:t>
            </a:r>
            <a:r>
              <a:rPr b="1" lang="pt-BR"/>
              <a:t>ad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mapeamento é definido no </a:t>
            </a:r>
            <a:r>
              <a:rPr b="1" lang="pt-BR"/>
              <a:t>AD</a:t>
            </a:r>
            <a:r>
              <a:rPr lang="pt-BR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Centraliza tudo no 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idmap config </a:t>
            </a:r>
            <a:r>
              <a:rPr i="1" lang="pt-BR"/>
              <a:t>4FASTERS</a:t>
            </a:r>
            <a:r>
              <a:rPr i="1" lang="pt-BR"/>
              <a:t>:backend = ad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idmap config </a:t>
            </a:r>
            <a:r>
              <a:rPr i="1" lang="pt-BR"/>
              <a:t>4FASTERS</a:t>
            </a:r>
            <a:r>
              <a:rPr i="1" lang="pt-BR"/>
              <a:t>:schema_mode = rfc2307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idmap config </a:t>
            </a:r>
            <a:r>
              <a:rPr i="1" lang="pt-BR"/>
              <a:t>4FASTERS</a:t>
            </a:r>
            <a:r>
              <a:rPr i="1" lang="pt-BR"/>
              <a:t>:range = 10000-999999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/>
              <a:t>idmap config </a:t>
            </a:r>
            <a:r>
              <a:rPr i="1" lang="pt-BR"/>
              <a:t>4FASTERS</a:t>
            </a:r>
            <a:r>
              <a:rPr i="1" lang="pt-BR"/>
              <a:t>:unix_nss_info = yes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idmap </a:t>
            </a:r>
            <a:r>
              <a:rPr b="1" lang="pt-BR"/>
              <a:t>ad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Administração dos IDs no 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IDs iguais, não importa o cliente que conectar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precisa manter o </a:t>
            </a:r>
            <a:r>
              <a:rPr i="1" lang="pt-BR"/>
              <a:t>tracking</a:t>
            </a:r>
            <a:r>
              <a:rPr lang="pt-BR"/>
              <a:t> manual dos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compatíveis para ambientes Unix não criados automaticamente e você precisa adicionar todos manualmente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idmap </a:t>
            </a:r>
            <a:r>
              <a:rPr b="1" lang="pt-BR"/>
              <a:t>ad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Começar o mapeamento no</a:t>
            </a:r>
            <a:r>
              <a:rPr b="1" lang="pt-BR"/>
              <a:t> ID 3000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</a:t>
            </a:r>
            <a:r>
              <a:rPr b="1" lang="pt-BR"/>
              <a:t>obrigatoriamente</a:t>
            </a:r>
            <a:r>
              <a:rPr lang="pt-BR"/>
              <a:t> precisa dos atributos</a:t>
            </a:r>
            <a:r>
              <a:rPr b="1" lang="pt-BR"/>
              <a:t> uidNumber, loginShell, unixHomeDirectory, gidNumber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winbind enum users = yes</a:t>
            </a:r>
            <a:r>
              <a:rPr lang="pt-BR"/>
              <a:t> (uso do getent)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