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babfd2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babfd2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cbabfd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cbabfd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cbabfd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cbabfd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cbabfd2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cbabfd2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cbabfd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cbabfd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SAMBA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</a:t>
            </a:r>
            <a:r>
              <a:rPr b="1" lang="pt-BR"/>
              <a:t>SAMBA</a:t>
            </a:r>
            <a:r>
              <a:rPr lang="pt-BR"/>
              <a:t>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SAMBA é uma suíte de programas que visa integrar ambientes Linux e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Active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File Server (CIFS)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Print Server (CIFS)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</a:t>
            </a:r>
            <a:r>
              <a:rPr b="1" lang="pt-BR"/>
              <a:t>Active Directory</a:t>
            </a:r>
            <a:r>
              <a:rPr lang="pt-BR"/>
              <a:t>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Inicialmente era usado apenas para armazenar informações do LDAP, mas acabou se tornando um aglomerado de serviços, adicionando também DNS &amp; Kerberos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Microsoft Active Directory é o principal produto nessa área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SAMBA pode ser usado para substituir o Microsoft 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</a:t>
            </a:r>
            <a:r>
              <a:rPr b="1" lang="pt-BR"/>
              <a:t>LDAP</a:t>
            </a:r>
            <a:r>
              <a:rPr lang="pt-BR"/>
              <a:t> do SAMBA é usado para armazenar qualquer informação dos objetos na base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</a:t>
            </a:r>
            <a:r>
              <a:rPr b="1" lang="pt-BR"/>
              <a:t>DNS</a:t>
            </a:r>
            <a:r>
              <a:rPr lang="pt-BR"/>
              <a:t> é usado para configurar resolução de nomes de tudo que está no AD de forma automática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</a:t>
            </a:r>
            <a:r>
              <a:rPr b="1" lang="pt-BR"/>
              <a:t>Kerberos</a:t>
            </a:r>
            <a:r>
              <a:rPr lang="pt-BR"/>
              <a:t> é o protocolo de autenticação utilizado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visualizar?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425" y="276225"/>
            <a:ext cx="290512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