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92798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92798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e92798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e92798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66a20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66a20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SSH?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Significa </a:t>
            </a:r>
            <a:r>
              <a:rPr lang="pt-BR">
                <a:solidFill>
                  <a:srgbClr val="000000"/>
                </a:solidFill>
              </a:rPr>
              <a:t>Secure Shell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Usado para criar conexões </a:t>
            </a:r>
            <a:r>
              <a:rPr lang="pt-BR">
                <a:solidFill>
                  <a:srgbClr val="000000"/>
                </a:solidFill>
              </a:rPr>
              <a:t>seguras</a:t>
            </a:r>
            <a:r>
              <a:rPr lang="pt-BR"/>
              <a:t> entre dois sistemas, geralmente usado para fazer acesso remoto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Roda por padrão na porta </a:t>
            </a:r>
            <a:r>
              <a:rPr lang="pt-BR">
                <a:solidFill>
                  <a:srgbClr val="000000"/>
                </a:solidFill>
              </a:rPr>
              <a:t>22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63" name="Google Shape;63;p14"/>
          <p:cNvCxnSpPr>
            <a:endCxn id="64" idx="3"/>
          </p:cNvCxnSpPr>
          <p:nvPr/>
        </p:nvCxnSpPr>
        <p:spPr>
          <a:xfrm flipH="1" rot="10800000">
            <a:off x="1919550" y="3477213"/>
            <a:ext cx="4705500" cy="9600"/>
          </a:xfrm>
          <a:prstGeom prst="straightConnector1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88" y="4431050"/>
            <a:ext cx="588375" cy="686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5" idx="0"/>
          </p:cNvCxnSpPr>
          <p:nvPr/>
        </p:nvCxnSpPr>
        <p:spPr>
          <a:xfrm rot="10800000">
            <a:off x="4213275" y="3586250"/>
            <a:ext cx="1800" cy="844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/>
          <p:nvPr/>
        </p:nvSpPr>
        <p:spPr>
          <a:xfrm rot="-5400000">
            <a:off x="4139850" y="1124463"/>
            <a:ext cx="264900" cy="4705500"/>
          </a:xfrm>
          <a:prstGeom prst="can">
            <a:avLst>
              <a:gd fmla="val 25000" name="adj"/>
            </a:avLst>
          </a:prstGeom>
          <a:solidFill>
            <a:srgbClr val="FF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0500" y="2866525"/>
            <a:ext cx="404200" cy="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50" y="2866525"/>
            <a:ext cx="404200" cy="4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3780725" y="3683700"/>
            <a:ext cx="860100" cy="844800"/>
          </a:xfrm>
          <a:prstGeom prst="mathMultiply">
            <a:avLst>
              <a:gd fmla="val 23520" name="adj1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88250" y="3924300"/>
            <a:ext cx="1335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192.168.25.2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554138" y="3952300"/>
            <a:ext cx="1335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servidor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192.168.25.3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25" y="2709650"/>
            <a:ext cx="1335974" cy="133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8387" y="2778229"/>
            <a:ext cx="1267425" cy="126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o SSH é seguro?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Cliente abre uma conexão para o Servidor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Servidor responde com o </a:t>
            </a:r>
            <a:r>
              <a:rPr lang="pt-BR" sz="1400">
                <a:solidFill>
                  <a:srgbClr val="000000"/>
                </a:solidFill>
              </a:rPr>
              <a:t>protocolo</a:t>
            </a:r>
            <a:r>
              <a:rPr lang="pt-BR" sz="1400"/>
              <a:t> e sua </a:t>
            </a:r>
            <a:r>
              <a:rPr lang="pt-BR" sz="1400">
                <a:solidFill>
                  <a:srgbClr val="000000"/>
                </a:solidFill>
              </a:rPr>
              <a:t>Public Host Key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Cliente confirma que esse é o servidor correto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Geração da Public Key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Gerar um </a:t>
            </a:r>
            <a:r>
              <a:rPr lang="pt-BR" sz="1200">
                <a:solidFill>
                  <a:srgbClr val="000000"/>
                </a:solidFill>
              </a:rPr>
              <a:t>Large Prime Number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Acordar o </a:t>
            </a:r>
            <a:r>
              <a:rPr lang="pt-BR" sz="1200">
                <a:solidFill>
                  <a:srgbClr val="000000"/>
                </a:solidFill>
              </a:rPr>
              <a:t>método de encriptação </a:t>
            </a:r>
            <a:r>
              <a:rPr lang="pt-BR" sz="1200"/>
              <a:t>(exemplo: AES)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Gerar uma </a:t>
            </a:r>
            <a:r>
              <a:rPr lang="pt-BR" sz="1200">
                <a:solidFill>
                  <a:srgbClr val="000000"/>
                </a:solidFill>
              </a:rPr>
              <a:t>Private Key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Combinar </a:t>
            </a:r>
            <a:r>
              <a:rPr lang="pt-BR" sz="1200">
                <a:solidFill>
                  <a:srgbClr val="000000"/>
                </a:solidFill>
              </a:rPr>
              <a:t>Private Key + método de encriptação + Large Prime Number </a:t>
            </a:r>
            <a:r>
              <a:rPr lang="pt-BR" sz="1200"/>
              <a:t>para gerar a </a:t>
            </a:r>
            <a:r>
              <a:rPr lang="pt-BR" sz="1200">
                <a:solidFill>
                  <a:srgbClr val="000000"/>
                </a:solidFill>
              </a:rPr>
              <a:t>Public Key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Realizada a troca de </a:t>
            </a:r>
            <a:r>
              <a:rPr lang="pt-BR" sz="1200">
                <a:solidFill>
                  <a:srgbClr val="000000"/>
                </a:solidFill>
              </a:rPr>
              <a:t>Public Keys</a:t>
            </a:r>
            <a:endParaRPr sz="12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Geração da </a:t>
            </a:r>
            <a:r>
              <a:rPr lang="pt-BR" sz="1400">
                <a:solidFill>
                  <a:srgbClr val="000000"/>
                </a:solidFill>
              </a:rPr>
              <a:t>Secret Session Key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Combinar </a:t>
            </a:r>
            <a:r>
              <a:rPr lang="pt-BR" sz="1200">
                <a:solidFill>
                  <a:srgbClr val="000000"/>
                </a:solidFill>
              </a:rPr>
              <a:t>Private Key local + Public Key recebida + Large Prime Number</a:t>
            </a:r>
            <a:r>
              <a:rPr lang="pt-BR" sz="1200"/>
              <a:t> para gerar a </a:t>
            </a:r>
            <a:r>
              <a:rPr lang="pt-BR" sz="1200">
                <a:solidFill>
                  <a:srgbClr val="000000"/>
                </a:solidFill>
              </a:rPr>
              <a:t>Secret Session Key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Ela será </a:t>
            </a:r>
            <a:r>
              <a:rPr lang="pt-BR" sz="1200">
                <a:solidFill>
                  <a:srgbClr val="000000"/>
                </a:solidFill>
              </a:rPr>
              <a:t>igual</a:t>
            </a:r>
            <a:r>
              <a:rPr lang="pt-BR" sz="1200"/>
              <a:t> para ambos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Essa Secret Session Key (simétrica) é usada para encriptar e decriptar a conexão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