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8b2b79c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8b2b79c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8b2b79c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8b2b79c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239e5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239e5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6636b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6636b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Servidor Web?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Escuta na porta </a:t>
            </a:r>
            <a:r>
              <a:rPr lang="pt-BR">
                <a:solidFill>
                  <a:srgbClr val="000000"/>
                </a:solidFill>
              </a:rPr>
              <a:t>80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Entende o protocolo </a:t>
            </a:r>
            <a:r>
              <a:rPr lang="pt-BR">
                <a:solidFill>
                  <a:srgbClr val="000000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 como base para um </a:t>
            </a:r>
            <a:r>
              <a:rPr lang="pt-BR">
                <a:solidFill>
                  <a:srgbClr val="000000"/>
                </a:solidFill>
              </a:rPr>
              <a:t>site</a:t>
            </a:r>
            <a:r>
              <a:rPr lang="pt-BR"/>
              <a:t> na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 os </a:t>
            </a:r>
            <a:r>
              <a:rPr lang="pt-BR">
                <a:solidFill>
                  <a:srgbClr val="000000"/>
                </a:solidFill>
              </a:rPr>
              <a:t>arquivos</a:t>
            </a:r>
            <a:r>
              <a:rPr lang="pt-BR"/>
              <a:t> de programação do site e retorna quando o usuário digita a URL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Servidor Web padrão?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5" y="198256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50" y="1854913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78152" y="2969800"/>
            <a:ext cx="1008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208650" y="2969800"/>
            <a:ext cx="105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5"/>
          <p:cNvCxnSpPr>
            <a:stCxn id="68" idx="0"/>
            <a:endCxn id="69" idx="1"/>
          </p:cNvCxnSpPr>
          <p:nvPr/>
        </p:nvCxnSpPr>
        <p:spPr>
          <a:xfrm flipH="1" rot="-5400000">
            <a:off x="3980487" y="-770837"/>
            <a:ext cx="398100" cy="5904900"/>
          </a:xfrm>
          <a:prstGeom prst="curvedConnector4">
            <a:avLst>
              <a:gd fmla="val -59815" name="adj1"/>
              <a:gd fmla="val 5337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endCxn id="68" idx="3"/>
          </p:cNvCxnSpPr>
          <p:nvPr/>
        </p:nvCxnSpPr>
        <p:spPr>
          <a:xfrm rot="10800000">
            <a:off x="1625099" y="2380575"/>
            <a:ext cx="6032400" cy="52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3296900" y="2670800"/>
            <a:ext cx="1904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HTTP Response 200 OK</a:t>
            </a:r>
            <a:endParaRPr b="1" sz="11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14350" y="1418475"/>
            <a:ext cx="1395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conexão TCP</a:t>
            </a: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11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80</a:t>
            </a:r>
            <a:endParaRPr b="1" sz="11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38500" y="1707650"/>
            <a:ext cx="125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HTTP GET</a:t>
            </a:r>
            <a:endParaRPr b="1" sz="11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108450" y="1405575"/>
            <a:ext cx="125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1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80</a:t>
            </a:r>
            <a:endParaRPr b="1" sz="11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Web Proxy Reverso?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00" y="2547184"/>
            <a:ext cx="5727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175" y="2477250"/>
            <a:ext cx="712575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52252" y="3148675"/>
            <a:ext cx="1008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68213" y="3148675"/>
            <a:ext cx="712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Proxy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150" y="1405575"/>
            <a:ext cx="712575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006400" y="2077000"/>
            <a:ext cx="1095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Back-end 1</a:t>
            </a:r>
            <a:endParaRPr sz="1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150" y="2477250"/>
            <a:ext cx="712575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006410" y="3148675"/>
            <a:ext cx="128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Back-end 2</a:t>
            </a:r>
            <a:endParaRPr sz="1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150" y="3630675"/>
            <a:ext cx="712575" cy="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078850" y="4289500"/>
            <a:ext cx="1139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Back-end 3</a:t>
            </a:r>
            <a:endParaRPr sz="1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6"/>
          <p:cNvCxnSpPr>
            <a:endCxn id="84" idx="1"/>
          </p:cNvCxnSpPr>
          <p:nvPr/>
        </p:nvCxnSpPr>
        <p:spPr>
          <a:xfrm>
            <a:off x="1530175" y="2832938"/>
            <a:ext cx="28380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4" idx="3"/>
            <a:endCxn id="87" idx="1"/>
          </p:cNvCxnSpPr>
          <p:nvPr/>
        </p:nvCxnSpPr>
        <p:spPr>
          <a:xfrm flipH="1" rot="10800000">
            <a:off x="5080750" y="1761938"/>
            <a:ext cx="1070400" cy="1071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4" idx="3"/>
            <a:endCxn id="89" idx="1"/>
          </p:cNvCxnSpPr>
          <p:nvPr/>
        </p:nvCxnSpPr>
        <p:spPr>
          <a:xfrm>
            <a:off x="5080750" y="2833538"/>
            <a:ext cx="1070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4" idx="3"/>
            <a:endCxn id="91" idx="1"/>
          </p:cNvCxnSpPr>
          <p:nvPr/>
        </p:nvCxnSpPr>
        <p:spPr>
          <a:xfrm>
            <a:off x="5080750" y="2833538"/>
            <a:ext cx="1070400" cy="1153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7" idx="0"/>
            <a:endCxn id="84" idx="0"/>
          </p:cNvCxnSpPr>
          <p:nvPr/>
        </p:nvCxnSpPr>
        <p:spPr>
          <a:xfrm rot="5400000">
            <a:off x="5080187" y="1049925"/>
            <a:ext cx="1071600" cy="1782900"/>
          </a:xfrm>
          <a:prstGeom prst="curvedConnector3">
            <a:avLst>
              <a:gd fmla="val -22221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84" idx="0"/>
            <a:endCxn id="83" idx="0"/>
          </p:cNvCxnSpPr>
          <p:nvPr/>
        </p:nvCxnSpPr>
        <p:spPr>
          <a:xfrm rot="5400000">
            <a:off x="2881862" y="704550"/>
            <a:ext cx="69900" cy="3615300"/>
          </a:xfrm>
          <a:prstGeom prst="curvedConnector3">
            <a:avLst>
              <a:gd fmla="val -340665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