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C1709E-721A-4B23-B3D6-9FD64CC390B7}">
  <a:tblStyle styleId="{40C1709E-721A-4B23-B3D6-9FD64CC390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c84b94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c84b94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c84b94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c84b94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c84b94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c84b94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c84b945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c84b945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65f646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65f646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SysV vs systemd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Runlevel vs Target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SysV?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pronúncia</a:t>
            </a:r>
            <a:r>
              <a:rPr lang="pt-BR"/>
              <a:t> correta é </a:t>
            </a:r>
            <a:r>
              <a:rPr i="1" lang="pt-BR">
                <a:solidFill>
                  <a:srgbClr val="000000"/>
                </a:solidFill>
              </a:rPr>
              <a:t>“sys five”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Primeiro</a:t>
            </a:r>
            <a:r>
              <a:rPr lang="pt-BR"/>
              <a:t> gerenciador de boot do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Não</a:t>
            </a:r>
            <a:r>
              <a:rPr lang="pt-BR"/>
              <a:t> é </a:t>
            </a:r>
            <a:r>
              <a:rPr lang="pt-BR"/>
              <a:t>multiprocessamento, ou seja, a capacidade de trabalhar em mais de um </a:t>
            </a:r>
            <a:r>
              <a:rPr lang="pt-BR"/>
              <a:t>processo</a:t>
            </a:r>
            <a:r>
              <a:rPr lang="pt-BR"/>
              <a:t> ao mesmo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</a:t>
            </a:r>
            <a:r>
              <a:rPr lang="pt-BR">
                <a:solidFill>
                  <a:srgbClr val="000000"/>
                </a:solidFill>
              </a:rPr>
              <a:t>não</a:t>
            </a:r>
            <a:r>
              <a:rPr lang="pt-BR"/>
              <a:t> consegue enviar processamento em outros </a:t>
            </a:r>
            <a:r>
              <a:rPr i="1" lang="pt-BR"/>
              <a:t>cores</a:t>
            </a:r>
            <a:r>
              <a:rPr lang="pt-BR"/>
              <a:t> do processador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Acabou sendo substituído pelo </a:t>
            </a:r>
            <a:r>
              <a:rPr lang="pt-BR">
                <a:solidFill>
                  <a:srgbClr val="000000"/>
                </a:solidFill>
              </a:rPr>
              <a:t>systemd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systemd?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</a:t>
            </a:r>
            <a:r>
              <a:rPr lang="pt-BR">
                <a:solidFill>
                  <a:srgbClr val="000000"/>
                </a:solidFill>
              </a:rPr>
              <a:t>multiprocessamento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muito </a:t>
            </a:r>
            <a:r>
              <a:rPr lang="pt-BR">
                <a:solidFill>
                  <a:srgbClr val="000000"/>
                </a:solidFill>
              </a:rPr>
              <a:t>maior</a:t>
            </a:r>
            <a:r>
              <a:rPr lang="pt-BR"/>
              <a:t> do que somente um gerenciador de boot, agregando controlador de rede, timezone, serviços, logs e diversas outras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contrapartida algumas pessoas </a:t>
            </a:r>
            <a:r>
              <a:rPr lang="pt-BR">
                <a:solidFill>
                  <a:srgbClr val="000000"/>
                </a:solidFill>
              </a:rPr>
              <a:t>não gostam</a:t>
            </a:r>
            <a:r>
              <a:rPr lang="pt-BR"/>
              <a:t> de utilizar porque contraria as leis do UNIX </a:t>
            </a:r>
            <a:r>
              <a:rPr i="1" lang="pt-BR"/>
              <a:t>“keep it simple”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Runlevel?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número inteiro que representa o </a:t>
            </a:r>
            <a:r>
              <a:rPr lang="pt-BR">
                <a:solidFill>
                  <a:srgbClr val="000000"/>
                </a:solidFill>
              </a:rPr>
              <a:t>nível de execução</a:t>
            </a:r>
            <a:r>
              <a:rPr lang="pt-BR"/>
              <a:t> do sistema operacional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nosso sistema atual, o nível de execução deve ser o inteiro </a:t>
            </a:r>
            <a:r>
              <a:rPr lang="pt-BR">
                <a:solidFill>
                  <a:srgbClr val="000000"/>
                </a:solidFill>
              </a:rPr>
              <a:t>5 </a:t>
            </a:r>
            <a:r>
              <a:rPr lang="pt-BR"/>
              <a:t>que representa a interface gráfica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reiniciarmos o sistema, ele muda o nível de execução para </a:t>
            </a:r>
            <a:r>
              <a:rPr lang="pt-BR">
                <a:solidFill>
                  <a:srgbClr val="000000"/>
                </a:solidFill>
              </a:rPr>
              <a:t>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Runlevel &amp; Target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56275" y="13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{40C1709E-721A-4B23-B3D6-9FD64CC390B7}</a:tableStyleId>
              </a:tblPr>
              <a:tblGrid>
                <a:gridCol w="1222450"/>
                <a:gridCol w="2164350"/>
                <a:gridCol w="4388875"/>
              </a:tblGrid>
              <a:tr h="32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Runlevel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Target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Ação</a:t>
                      </a:r>
                      <a:endParaRPr b="1" sz="1100"/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poweroff.target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Desligar o sistema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rescue.target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Modo de recuperação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2,3,4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multi-user.target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Multi-usuário sem interface gráfica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graphical.target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Multi-usuário com interface gráfica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reboot.target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Reiniciar o sistema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2533425" y="1035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	 	 	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