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e93e64e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e93e64e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e93e64e0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e93e64e0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e93e64e0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e93e64e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e93e64e0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e93e64e0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Umask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Umask?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Usado para definir a permissão </a:t>
            </a:r>
            <a:r>
              <a:rPr lang="pt-BR">
                <a:solidFill>
                  <a:srgbClr val="000000"/>
                </a:solidFill>
              </a:rPr>
              <a:t>padrão</a:t>
            </a:r>
            <a:r>
              <a:rPr lang="pt-BR"/>
              <a:t> para arquivos e diretórios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Atrelado a </a:t>
            </a:r>
            <a:r>
              <a:rPr lang="pt-BR">
                <a:solidFill>
                  <a:srgbClr val="000000"/>
                </a:solidFill>
              </a:rPr>
              <a:t>todos</a:t>
            </a:r>
            <a:r>
              <a:rPr lang="pt-BR"/>
              <a:t> os usuários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 ser alterado em runtime com o comando </a:t>
            </a:r>
            <a:r>
              <a:rPr lang="pt-BR">
                <a:solidFill>
                  <a:srgbClr val="000000"/>
                </a:solidFill>
              </a:rPr>
              <a:t>umask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 ser alterado para sempre ser aplicado nos arquivos de </a:t>
            </a:r>
            <a:r>
              <a:rPr lang="pt-BR">
                <a:solidFill>
                  <a:srgbClr val="000000"/>
                </a:solidFill>
              </a:rPr>
              <a:t>profile</a:t>
            </a:r>
            <a:r>
              <a:rPr lang="pt-BR"/>
              <a:t> ou </a:t>
            </a:r>
            <a:r>
              <a:rPr lang="pt-BR">
                <a:solidFill>
                  <a:srgbClr val="000000"/>
                </a:solidFill>
              </a:rPr>
              <a:t>bashrc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Char char="●"/>
            </a:pPr>
            <a:r>
              <a:rPr lang="pt-BR">
                <a:solidFill>
                  <a:srgbClr val="00FFA2"/>
                </a:solidFill>
              </a:rPr>
              <a:t>Um número </a:t>
            </a:r>
            <a:r>
              <a:rPr lang="pt-BR">
                <a:solidFill>
                  <a:srgbClr val="000000"/>
                </a:solidFill>
              </a:rPr>
              <a:t>único</a:t>
            </a:r>
            <a:r>
              <a:rPr lang="pt-BR">
                <a:solidFill>
                  <a:srgbClr val="00FFA2"/>
                </a:solidFill>
              </a:rPr>
              <a:t> para ambas as opções</a:t>
            </a:r>
            <a:endParaRPr>
              <a:solidFill>
                <a:srgbClr val="00FFA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para diretórios?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Tudo parte do número </a:t>
            </a:r>
            <a:r>
              <a:rPr lang="pt-BR">
                <a:solidFill>
                  <a:srgbClr val="000000"/>
                </a:solidFill>
              </a:rPr>
              <a:t>777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Definimos o umask e </a:t>
            </a:r>
            <a:r>
              <a:rPr lang="pt-BR">
                <a:solidFill>
                  <a:srgbClr val="000000"/>
                </a:solidFill>
              </a:rPr>
              <a:t>subtraímos</a:t>
            </a:r>
            <a:r>
              <a:rPr lang="pt-BR"/>
              <a:t> para saber o valor final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830550" y="2376450"/>
            <a:ext cx="14829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umask = </a:t>
            </a:r>
            <a:r>
              <a:rPr b="1" lang="pt-BR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0002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813625" y="2059125"/>
            <a:ext cx="24999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valor para diretórios = </a:t>
            </a:r>
            <a:r>
              <a:rPr b="1" lang="pt-B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777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p15"/>
          <p:cNvCxnSpPr>
            <a:stCxn id="69" idx="2"/>
          </p:cNvCxnSpPr>
          <p:nvPr/>
        </p:nvCxnSpPr>
        <p:spPr>
          <a:xfrm>
            <a:off x="4572000" y="2767050"/>
            <a:ext cx="803100" cy="36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3155250" y="2785425"/>
            <a:ext cx="2376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resultado final</a:t>
            </a: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0775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para arquivos?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Tudo parte do número </a:t>
            </a:r>
            <a:r>
              <a:rPr lang="pt-BR">
                <a:solidFill>
                  <a:srgbClr val="000000"/>
                </a:solidFill>
              </a:rPr>
              <a:t>666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Definimos o umask e </a:t>
            </a:r>
            <a:r>
              <a:rPr lang="pt-BR">
                <a:solidFill>
                  <a:srgbClr val="000000"/>
                </a:solidFill>
              </a:rPr>
              <a:t>subtraímos</a:t>
            </a:r>
            <a:r>
              <a:rPr lang="pt-BR"/>
              <a:t> para saber o valor final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830550" y="2376450"/>
            <a:ext cx="14829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umask = </a:t>
            </a:r>
            <a:r>
              <a:rPr b="1" lang="pt-BR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0002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813625" y="2059125"/>
            <a:ext cx="24999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valor para diretórios = </a:t>
            </a:r>
            <a:r>
              <a:rPr b="1" lang="pt-B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666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" name="Google Shape;81;p16"/>
          <p:cNvCxnSpPr>
            <a:stCxn id="79" idx="2"/>
          </p:cNvCxnSpPr>
          <p:nvPr/>
        </p:nvCxnSpPr>
        <p:spPr>
          <a:xfrm>
            <a:off x="4572000" y="2767050"/>
            <a:ext cx="803100" cy="36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6"/>
          <p:cNvSpPr txBox="1"/>
          <p:nvPr/>
        </p:nvSpPr>
        <p:spPr>
          <a:xfrm>
            <a:off x="3155250" y="2785425"/>
            <a:ext cx="2376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resultado final = </a:t>
            </a: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0664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