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73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98E9F"/>
    <a:srgbClr val="7B9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F532F1-AC56-4F20-A829-E8BCA7FF3C96}" v="19" dt="2024-12-24T13:43:51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2" autoAdjust="0"/>
  </p:normalViewPr>
  <p:slideViewPr>
    <p:cSldViewPr snapToGrid="0">
      <p:cViewPr varScale="1">
        <p:scale>
          <a:sx n="72" d="100"/>
          <a:sy n="72" d="100"/>
        </p:scale>
        <p:origin x="3198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460-0CB8-407A-9702-7ED9B12AF853}" type="datetimeFigureOut">
              <a:rPr lang="pt-BR" smtClean="0"/>
              <a:t>24/12/2024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B686-06AB-4B75-9995-2A6D81A8C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18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460-0CB8-407A-9702-7ED9B12AF853}" type="datetimeFigureOut">
              <a:rPr lang="pt-BR" smtClean="0"/>
              <a:t>24/12/2024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B686-06AB-4B75-9995-2A6D81A8C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50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460-0CB8-407A-9702-7ED9B12AF853}" type="datetimeFigureOut">
              <a:rPr lang="pt-BR" smtClean="0"/>
              <a:t>24/12/2024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B686-06AB-4B75-9995-2A6D81A8C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60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460-0CB8-407A-9702-7ED9B12AF853}" type="datetimeFigureOut">
              <a:rPr lang="pt-BR" smtClean="0"/>
              <a:t>24/12/2024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B686-06AB-4B75-9995-2A6D81A8C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55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460-0CB8-407A-9702-7ED9B12AF853}" type="datetimeFigureOut">
              <a:rPr lang="pt-BR" smtClean="0"/>
              <a:t>24/12/2024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B686-06AB-4B75-9995-2A6D81A8C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460-0CB8-407A-9702-7ED9B12AF853}" type="datetimeFigureOut">
              <a:rPr lang="pt-BR" smtClean="0"/>
              <a:t>24/12/2024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B686-06AB-4B75-9995-2A6D81A8C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23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460-0CB8-407A-9702-7ED9B12AF853}" type="datetimeFigureOut">
              <a:rPr lang="pt-BR" smtClean="0"/>
              <a:t>24/12/2024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B686-06AB-4B75-9995-2A6D81A8C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55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460-0CB8-407A-9702-7ED9B12AF853}" type="datetimeFigureOut">
              <a:rPr lang="pt-BR" smtClean="0"/>
              <a:t>24/12/2024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B686-06AB-4B75-9995-2A6D81A8C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85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460-0CB8-407A-9702-7ED9B12AF853}" type="datetimeFigureOut">
              <a:rPr lang="pt-BR" smtClean="0"/>
              <a:t>24/12/2024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B686-06AB-4B75-9995-2A6D81A8C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46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460-0CB8-407A-9702-7ED9B12AF853}" type="datetimeFigureOut">
              <a:rPr lang="pt-BR" smtClean="0"/>
              <a:t>24/12/2024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B686-06AB-4B75-9995-2A6D81A8C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2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460-0CB8-407A-9702-7ED9B12AF853}" type="datetimeFigureOut">
              <a:rPr lang="pt-BR" smtClean="0"/>
              <a:t>24/12/2024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B686-06AB-4B75-9995-2A6D81A8C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93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D460-0CB8-407A-9702-7ED9B12AF853}" type="datetimeFigureOut">
              <a:rPr lang="pt-BR" smtClean="0"/>
              <a:t>24/12/2024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8B686-06AB-4B75-9995-2A6D81A8C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00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DBF1651-5C40-E6D4-2D57-D093972785AC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798E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relógio, grande, copo, tigela">
            <a:extLst>
              <a:ext uri="{FF2B5EF4-FFF2-40B4-BE49-F238E27FC236}">
                <a16:creationId xmlns:a16="http://schemas.microsoft.com/office/drawing/2014/main" id="{B4E035C5-C65C-3C1E-45C4-23FB6DE90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871"/>
            <a:ext cx="6858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7E79F3F-11E4-2043-835D-1E5BE8E6209D}"/>
              </a:ext>
            </a:extLst>
          </p:cNvPr>
          <p:cNvSpPr txBox="1"/>
          <p:nvPr/>
        </p:nvSpPr>
        <p:spPr>
          <a:xfrm>
            <a:off x="215348" y="404191"/>
            <a:ext cx="64273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IA Generativa</a:t>
            </a:r>
          </a:p>
          <a:p>
            <a:pPr algn="ctr"/>
            <a:r>
              <a:rPr lang="pt-BR" sz="3200" b="1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Desafios e Soluções para o Futuro da Tecnologia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569D56-99E6-3B73-3C03-51B204DC6BC0}"/>
              </a:ext>
            </a:extLst>
          </p:cNvPr>
          <p:cNvSpPr txBox="1"/>
          <p:nvPr/>
        </p:nvSpPr>
        <p:spPr>
          <a:xfrm>
            <a:off x="96078" y="8542660"/>
            <a:ext cx="6427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Matheus Lini Segura</a:t>
            </a:r>
          </a:p>
        </p:txBody>
      </p:sp>
    </p:spTree>
    <p:extLst>
      <p:ext uri="{BB962C8B-B14F-4D97-AF65-F5344CB8AC3E}">
        <p14:creationId xmlns:p14="http://schemas.microsoft.com/office/powerpoint/2010/main" val="367944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BF1E9-A3C1-71E7-75C4-C45B6445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98782"/>
            <a:ext cx="6520070" cy="9707217"/>
          </a:xfrm>
        </p:spPr>
        <p:txBody>
          <a:bodyPr>
            <a:normAutofit/>
          </a:bodyPr>
          <a:lstStyle/>
          <a:p>
            <a:pPr>
              <a:spcBef>
                <a:spcPts val="375"/>
              </a:spcBef>
              <a:spcAft>
                <a:spcPts val="375"/>
              </a:spcAft>
            </a:pPr>
            <a:r>
              <a:rPr lang="pt-BR" sz="1800" b="1" dirty="0">
                <a:solidFill>
                  <a:srgbClr val="242424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r>
              <a:rPr lang="pt-BR" sz="1800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.2 Integração com Outras Tecnologias Emergentes</a:t>
            </a:r>
            <a:endParaRPr lang="pt-B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 integração da IA Generativa com outras tecnologias emergentes está abrindo novas possibilidades e aplicações. A computação quântica, por exemplo, tem o potencial de revolucionar a IA ao fornecer poder computacional significativamente maior, permitindo o treinamento de modelos mais complexos e eficientes.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 Internet das Coisas (</a:t>
            </a:r>
            <a:r>
              <a:rPr lang="pt-BR" sz="180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IoT</a:t>
            </a: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é outra área onde a IA Generativa pode ter um impacto significativo. A combinação de IA Generativa com dispositivos </a:t>
            </a:r>
            <a:r>
              <a:rPr lang="pt-BR" sz="180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IoT</a:t>
            </a: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pode levar à criação de sistemas inteligentes que não apenas respondem ao ambiente, mas também geram soluções proativas e inovadoras. Isso pode ser aplicado em áreas como cidades inteligentes, saúde e automação industrial.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75"/>
              </a:spcBef>
              <a:spcAft>
                <a:spcPts val="375"/>
              </a:spcAft>
            </a:pPr>
            <a:r>
              <a:rPr lang="pt-BR" sz="1800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3.3 Casos de Sucesso e Estudos de Caso</a:t>
            </a:r>
            <a:endParaRPr lang="pt-B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Para ilustrar o impacto das inovações na IA Generativa, este capítulo apresenta vários casos de sucesso e estudos de caso. Empresas como OpenAI e Google estão na vanguarda do desenvolvimento de IA Generativa, aplicando suas tecnologias em uma variedade de setores.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Por exemplo, a OpenAI desenvolveu o GPT-3, um modelo de linguagem avançado que está sendo utilizado para gerar textos de alta qualidade em aplicações como atendimento ao cliente, criação de conteúdo e tradução automática. Outro exemplo é o uso de </a:t>
            </a:r>
            <a:r>
              <a:rPr lang="pt-BR" sz="180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GANs</a:t>
            </a: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pela NVIDIA para criar imagens realistas de pessoas que não existem, uma tecnologia que está sendo explorada em áreas como entretenimento e design gráfico.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86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BF1E9-A3C1-71E7-75C4-C45B6445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98782"/>
            <a:ext cx="6520070" cy="9707217"/>
          </a:xfrm>
        </p:spPr>
        <p:txBody>
          <a:bodyPr>
            <a:normAutofit/>
          </a:bodyPr>
          <a:lstStyle/>
          <a:p>
            <a:pPr>
              <a:spcBef>
                <a:spcPts val="375"/>
              </a:spcBef>
              <a:spcAft>
                <a:spcPts val="375"/>
              </a:spcAft>
            </a:pPr>
            <a:r>
              <a:rPr lang="pt-BR" sz="1800" b="1" dirty="0">
                <a:solidFill>
                  <a:srgbClr val="242424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r>
              <a:rPr lang="pt-BR" sz="1800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.4 Soluções para Desafios Éticos e Sociais</a:t>
            </a:r>
            <a:endParaRPr lang="pt-B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Além das inovações técnicas, também estão sendo desenvolvidas soluções para os desafios éticos e sociais da IA Generativa. Isso inclui a criação de frameworks éticos para orientar o desenvolvimento e o uso da IA, bem como a implementação de políticas de transparência e responsabilidade.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Organizações como a </a:t>
            </a:r>
            <a:r>
              <a:rPr lang="pt-BR" sz="180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Partnership</a:t>
            </a: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on</a:t>
            </a: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 estão trabalhando para promover práticas responsáveis na IA, reunindo empresas, acadêmicos e ONGs para discutir e desenvolver diretrizes éticas. Essas iniciativas são essenciais para garantir que a IA Generativa seja desenvolvida e utilizada de maneira que beneficie a sociedade como um todo.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25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BF1E9-A3C1-71E7-75C4-C45B6445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98782"/>
            <a:ext cx="6520070" cy="9707217"/>
          </a:xfrm>
        </p:spPr>
        <p:txBody>
          <a:bodyPr>
            <a:normAutofit/>
          </a:bodyPr>
          <a:lstStyle/>
          <a:p>
            <a:r>
              <a:rPr lang="pt-BR" sz="2600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Capítulo 4: O Futuro da IA Generativa</a:t>
            </a:r>
            <a:endParaRPr lang="pt-BR" sz="2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 futuro da IA Generativa é promissor, com inúmeras possibilidades para transformar indústrias e melhorar a vida das pessoas. Este capítulo oferece uma visão das tendências e previsões para os próximos anos, destacando o papel da IA Generativa na transformação digital e os desafios futuros que precisam ser superados.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75"/>
              </a:spcBef>
              <a:spcAft>
                <a:spcPts val="375"/>
              </a:spcAft>
            </a:pPr>
            <a:r>
              <a:rPr lang="pt-BR" sz="1800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4.1 Tendências e Previsões</a:t>
            </a:r>
            <a:endParaRPr lang="pt-B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À medida que a tecnologia continua a evoluir, várias tendências estão moldando o futuro da IA Generativa. Uma dessas tendências é a personalização em massa, onde a IA é utilizada para criar experiências altamente personalizadas para os usuários. Isso pode ser aplicado em áreas como marketing, educação e entretenimento, oferecendo conteúdo e serviços adaptados às preferências individuais.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Outra tendência é a democratização da IA, com ferramentas e plataformas tornando a tecnologia mais acessível a desenvolvedores e empresas de todos os tamanhos. Isso está permitindo que um número maior de pessoas e organizações explorem e implementem soluções de IA Generativa, acelerando a inovação e a adoção da tecnologia.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66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BF1E9-A3C1-71E7-75C4-C45B6445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98782"/>
            <a:ext cx="6520070" cy="9707217"/>
          </a:xfrm>
        </p:spPr>
        <p:txBody>
          <a:bodyPr>
            <a:normAutofit/>
          </a:bodyPr>
          <a:lstStyle/>
          <a:p>
            <a:pPr>
              <a:spcBef>
                <a:spcPts val="375"/>
              </a:spcBef>
              <a:spcAft>
                <a:spcPts val="375"/>
              </a:spcAft>
            </a:pPr>
            <a:r>
              <a:rPr lang="pt-BR" sz="1800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4.2 O Papel da IA Generativa na Transformação Digital</a:t>
            </a:r>
            <a:endParaRPr lang="pt-B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 IA Generativa está desempenhando um papel crucial na transformação digital de várias indústrias. Na saúde, por exemplo, a IA está sendo utilizada para gerar imagens médicas detalhadas e simular tratamentos, melhorando o diagnóstico e o planejamento terapêutico. Na manufatura, a IA Generativa está sendo aplicada para otimizar processos de produção e criar designs inovadores.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No setor de serviços financeiros, a IA está sendo utilizada para gerar relatórios financeiros, analisar tendências de mercado e criar estratégias de investimento personalizadas. Essas aplicações estão transformando a maneira como as empresas operam, aumentando a eficiência e a competitividade.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75"/>
              </a:spcBef>
              <a:spcAft>
                <a:spcPts val="375"/>
              </a:spcAft>
            </a:pPr>
            <a:r>
              <a:rPr lang="pt-BR" sz="1800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4.3 Desafios Futuros e Como Superá-los</a:t>
            </a:r>
            <a:endParaRPr lang="pt-B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Apesar das promessas, a IA Generativa ainda enfrenta vários desafios que precisam ser abordados para garantir seu desenvolvimento sustentável. Um dos principais desafios é a necessidade de regulamentações adequadas que equilibrem a inovação com a proteção dos direitos dos indivíduos. Políticas claras e justas são essenciais para garantir que a IA seja desenvolvida e utilizada de maneira ética e responsável.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Outro desafio é a necessidade de educação e conscientização sobre a IA. À medida que a tecnologia se torna mais prevalente, é importante que as pessoas compreendam seus benefícios e riscos, bem como as implicações éticas e sociais. Programas de educação e treinamento podem ajudar a preparar a sociedade para a era da IA, promovendo uma adoção informada e responsável.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865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BF1E9-A3C1-71E7-75C4-C45B6445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98782"/>
            <a:ext cx="6520070" cy="9707217"/>
          </a:xfrm>
        </p:spPr>
        <p:txBody>
          <a:bodyPr>
            <a:normAutofit/>
          </a:bodyPr>
          <a:lstStyle/>
          <a:p>
            <a:pPr>
              <a:spcBef>
                <a:spcPts val="375"/>
              </a:spcBef>
              <a:spcAft>
                <a:spcPts val="375"/>
              </a:spcAft>
            </a:pPr>
            <a:r>
              <a:rPr lang="pt-BR" sz="1800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4.4 Colaboração e Inovação Contínua</a:t>
            </a:r>
            <a:endParaRPr lang="pt-B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Finalmente, a colaboração entre diferentes setores e disciplinas será crucial para o futuro da IA Generativa. A inovação contínua requer a participação de pesquisadores, desenvolvedores, empresas, governos e a sociedade civil. Trabalhando juntos, podemos enfrentar os desafios e aproveitar as oportunidades da IA Generativa, garantindo que ela beneficie a todos.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918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6677F99F-EFA0-5245-BC72-EEB5579CD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04" y="628739"/>
            <a:ext cx="6652591" cy="864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IA Generativa: Desafios e Soluções para o Futuro da Tecnologia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Autor: Matheus Lini Segura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Sumário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Introdução à IA Generativa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(Página 3)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1.1 Conceitos Básicos e Histórico (Página 3)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1.2 Principais Tecnologias e Algoritmos (Página 4)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1.3 Exemplos de Aplicações Atuais (Página 4)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1.4 Impacto e Potencial Futuro (Página 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Desafios Técnicos da IA Generativa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(Página 6)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2.1 Limitações de Hardware e Software (Página 6)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2.2 Problemas de Escalabilidade (Página 6)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2.3 Questões de Precisão e Confiabilidade (Página 7)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2.4 Segurança e Robustez (Página 7)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2.5 Integração com Sistemas Existentes (Página 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Soluções e Inovações Emergentes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(Página 9)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3.1 Avanços em Técnicas de Treinamento e Modelagem (Página 9)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3.2 Integração com Outras Tecnologias Emergentes (Página 10)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3.3 Casos de Sucesso e Estudos de Caso (Página 10)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3.4 Soluções para Desafios Éticos e Sociais (Página 11)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 Futuro da IA Generativa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(Página 12)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4.1 Tendências e Previsões (Página 12)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4.2 O Papel da IA Generativa na Transformação Digital (Página 13)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4.3 Desafios Futuros e Como Superá-los (Página 13)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4.4 Colaboração e Inovação Contínua (Página 14)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9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BF1E9-A3C1-71E7-75C4-C45B6445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98783"/>
            <a:ext cx="6440557" cy="9501808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600" b="1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Capítulo 1: Introdução à IA Generativa</a:t>
            </a:r>
            <a:endParaRPr lang="pt-BR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pt-BR" sz="18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Inteligência Artificial (IA) Generativa representa uma das áreas mais inovadoras e promissoras da tecnologia moderna. Diferente das abordagens tradicionais de IA, que se concentram em analisar e interpretar dados, a IA Generativa é capaz de criar novos conteúdos a partir de dados existentes. Isso inclui a geração de textos, imagens, músicas e até vídeos, abrindo um vasto leque de possibilidades criativas e práticas.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375"/>
              </a:spcBef>
              <a:spcAft>
                <a:spcPts val="375"/>
              </a:spcAft>
            </a:pPr>
            <a:r>
              <a:rPr lang="pt-BR" sz="1800" b="1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 Conceitos Básicos e Histórico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pt-BR" sz="18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IA Generativa baseia-se em algoritmos que aprendem padrões a partir de grandes conjuntos de dados e utilizam esse conhecimento para gerar novas informações. Um dos conceitos fundamentais é o de redes neurais, que são sistemas computacionais inspirados no funcionamento do cérebro humano. Entre as técnicas mais conhecidas estão as Redes Neurais Generativas Adversariais (</a:t>
            </a:r>
            <a:r>
              <a:rPr lang="pt-BR" sz="1800" kern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GANs</a:t>
            </a:r>
            <a:r>
              <a:rPr lang="pt-BR" sz="18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e os Transformadores.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pt-BR" sz="18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1800" kern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GANs</a:t>
            </a:r>
            <a:r>
              <a:rPr lang="pt-BR" sz="18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introduzidas por Ian </a:t>
            </a:r>
            <a:r>
              <a:rPr lang="pt-BR" sz="1800" kern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Goodfellow</a:t>
            </a:r>
            <a:r>
              <a:rPr lang="pt-BR" sz="18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 2014, consistem em duas redes neurais que competem entre si: uma rede geradora, que cria novos dados, e uma rede discriminadora, que tenta distinguir entre dados reais e gerados. Esse processo de competição leva a uma melhoria contínua na qualidade dos dados gerados.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pt-BR" sz="18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Transformadores, por outro lado, são modelos que utilizam mecanismos de atenção para processar e gerar sequências de dados, como texto. Eles são a base de muitos dos modelos de linguagem mais avançados atualmente, como o GPT (</a:t>
            </a:r>
            <a:r>
              <a:rPr lang="pt-BR" sz="1800" kern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Generative</a:t>
            </a:r>
            <a:r>
              <a:rPr lang="pt-BR" sz="18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Pre-trained</a:t>
            </a:r>
            <a:r>
              <a:rPr lang="pt-BR" sz="18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lang="pt-BR" sz="18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838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BF1E9-A3C1-71E7-75C4-C45B6445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98783"/>
            <a:ext cx="6440557" cy="950180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375"/>
              </a:spcBef>
              <a:spcAft>
                <a:spcPts val="375"/>
              </a:spcAft>
            </a:pPr>
            <a:r>
              <a:rPr lang="pt-BR" sz="1800" b="1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 Principais Tecnologias e Algoritmos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pt-BR" sz="18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Além das </a:t>
            </a:r>
            <a:r>
              <a:rPr lang="pt-BR" sz="1800" kern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GANs</a:t>
            </a:r>
            <a:r>
              <a:rPr lang="pt-BR" sz="18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dos Transformadores, outras tecnologias e algoritmos desempenham papéis cruciais na IA Generativa. Modelos de Difusão, por exemplo, são utilizados para gerar imagens de alta qualidade, enquanto os </a:t>
            </a:r>
            <a:r>
              <a:rPr lang="pt-BR" sz="1800" kern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r>
              <a:rPr lang="pt-BR" sz="18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Variacionais (</a:t>
            </a:r>
            <a:r>
              <a:rPr lang="pt-BR" sz="1800" kern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VAEs</a:t>
            </a:r>
            <a:r>
              <a:rPr lang="pt-BR" sz="18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são empregados para reduzir a dimensionalidade dos dados e facilitar a geração de novos exemplos.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pt-BR" sz="18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Essas tecnologias são aplicadas em diversas áreas, desde a criação de arte digital até a geração de conteúdo para marketing. Empresas de tecnologia, como OpenAI e Google, estão na vanguarda do desenvolvimento de IA Generativa, constantemente aprimorando seus modelos e explorando novas aplicações.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375"/>
              </a:spcBef>
              <a:spcAft>
                <a:spcPts val="375"/>
              </a:spcAft>
            </a:pPr>
            <a:r>
              <a:rPr lang="pt-BR" sz="1800" b="1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Exemplos de Aplicações Atuais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pt-BR" sz="18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IA Generativa já está sendo utilizada em várias indústrias para resolver problemas complexos e criar novas oportunidades. Na arte digital, artistas utilizam </a:t>
            </a:r>
            <a:r>
              <a:rPr lang="pt-BR" sz="1800" kern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GANs</a:t>
            </a:r>
            <a:r>
              <a:rPr lang="pt-BR" sz="18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criar obras únicas que combinam estilos e técnicas de maneira inovadora. No marketing, empresas empregam IA Generativa para criar textos publicitários personalizados e imagens que ressoam com seu público-alvo.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pt-BR" sz="18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Outra aplicação interessante é na síntese de voz, onde modelos de IA são usados para criar vozes realistas para assistentes virtuais e narrações. Na indústria de jogos, a IA Generativa é utilizada para criar cenários e personagens de forma procedural, aumentando a diversidade e a complexidade dos mundos virtuais.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71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BF1E9-A3C1-71E7-75C4-C45B6445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98783"/>
            <a:ext cx="6440557" cy="950180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375"/>
              </a:spcBef>
              <a:spcAft>
                <a:spcPts val="375"/>
              </a:spcAft>
            </a:pPr>
            <a:r>
              <a:rPr lang="pt-BR" sz="1800" b="1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1.4 Impacto e Potencial Futuro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pt-BR" sz="18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impacto da IA Generativa é vasto e seu potencial futuro é imenso. À medida que a tecnologia continua a evoluir, espera-se que ela desempenhe um papel cada vez mais importante na transformação digital de várias indústrias. No entanto, é crucial abordar os desafios éticos e técnicos associados ao seu desenvolvimento e uso, garantindo que a IA Generativa seja utilizada de maneira responsável e benéfica para a sociedade.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697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BF1E9-A3C1-71E7-75C4-C45B6445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98782"/>
            <a:ext cx="6520070" cy="9707217"/>
          </a:xfrm>
        </p:spPr>
        <p:txBody>
          <a:bodyPr>
            <a:normAutofit fontScale="92500" lnSpcReduction="10000"/>
          </a:bodyPr>
          <a:lstStyle/>
          <a:p>
            <a:r>
              <a:rPr lang="pt-BR" sz="2600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Capítulo 2: Desafios Técnicos da IA Generativa</a:t>
            </a:r>
            <a:endParaRPr lang="pt-BR" sz="2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9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 IA Generativa, apesar de seu imenso potencial, enfrenta uma série de desafios técnicos que precisam ser superados para que suas aplicações sejam amplamente adotadas e eficazes. Este capítulo explora essas dificuldades, abordando desde limitações de hardware e software até questões de precisão e confiabilidade.</a:t>
            </a:r>
            <a:endParaRPr lang="pt-BR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75"/>
              </a:spcBef>
              <a:spcAft>
                <a:spcPts val="375"/>
              </a:spcAft>
            </a:pPr>
            <a:r>
              <a:rPr lang="pt-BR" sz="1900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2.1 Limitações de Hardware e Software</a:t>
            </a:r>
            <a:endParaRPr lang="pt-BR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9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Um dos principais desafios técnicos da IA Generativa é a necessidade de recursos computacionais significativos. Modelos avançados, como as Redes Neurais Generativas Adversariais (</a:t>
            </a:r>
            <a:r>
              <a:rPr lang="pt-BR" sz="190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GANs</a:t>
            </a:r>
            <a:r>
              <a:rPr lang="pt-BR" sz="19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e os Transformadores, exigem grande poder de processamento e memória. Isso se traduz em altos custos de hardware e energia, tornando a implementação em larga escala um desafio.</a:t>
            </a:r>
            <a:endParaRPr lang="pt-BR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9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Além disso, a infraestrutura de software necessária para treinar e implementar esses modelos é complexa. Ferramentas e bibliotecas de IA, como </a:t>
            </a:r>
            <a:r>
              <a:rPr lang="pt-BR" sz="190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TensorFlow</a:t>
            </a:r>
            <a:r>
              <a:rPr lang="pt-BR" sz="19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e </a:t>
            </a:r>
            <a:r>
              <a:rPr lang="pt-BR" sz="190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PyTorch</a:t>
            </a:r>
            <a:r>
              <a:rPr lang="pt-BR" sz="19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são poderosas, mas requerem conhecimento especializado para serem utilizadas de forma eficaz. A manutenção e atualização contínua desses sistemas também são essenciais para garantir a eficiência e a segurança dos modelos.</a:t>
            </a:r>
            <a:endParaRPr lang="pt-BR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75"/>
              </a:spcBef>
              <a:spcAft>
                <a:spcPts val="375"/>
              </a:spcAft>
            </a:pPr>
            <a:r>
              <a:rPr lang="pt-BR" sz="1900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2.2 Problemas de Escalabilidade</a:t>
            </a:r>
            <a:endParaRPr lang="pt-BR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9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 escalabilidade é outro desafio crítico. À medida que os modelos de IA Generativa são treinados com volumes crescentes de dados, a necessidade de recursos computacionais aumenta exponencialmente. Isso pode levar a problemas de latência e desempenho, especialmente em aplicações que exigem respostas em tempo real.</a:t>
            </a:r>
            <a:endParaRPr lang="pt-BR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9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Para mitigar esses problemas, técnicas como a paralelização de tarefas e o uso de computação distribuída são frequentemente empregadas. No entanto, essas soluções também introduzem complexidade adicional, exigindo uma gestão cuidadosa dos recursos e a coordenação entre diferentes sistemas.</a:t>
            </a:r>
            <a:endParaRPr lang="pt-BR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38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BF1E9-A3C1-71E7-75C4-C45B6445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98782"/>
            <a:ext cx="6520070" cy="9707217"/>
          </a:xfrm>
        </p:spPr>
        <p:txBody>
          <a:bodyPr>
            <a:normAutofit/>
          </a:bodyPr>
          <a:lstStyle/>
          <a:p>
            <a:pPr>
              <a:spcBef>
                <a:spcPts val="375"/>
              </a:spcBef>
              <a:spcAft>
                <a:spcPts val="375"/>
              </a:spcAft>
            </a:pPr>
            <a:r>
              <a:rPr lang="pt-BR" sz="1800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2.3 Questões de Precisão e Confiabilidade</a:t>
            </a:r>
            <a:endParaRPr lang="pt-B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 precisão e a confiabilidade dos modelos de IA Generativa são fundamentais para sua adoção em aplicações críticas. No entanto, garantir que esses modelos gerem resultados consistentes e de alta qualidade é um desafio contínuo. Pequenas variações nos dados de entrada podem levar a resultados significativamente diferentes, o que pode ser problemático em contextos onde a precisão é crucial.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Além disso, os modelos de IA Generativa podem ser suscetíveis a vieses presentes nos dados de treinamento. Isso pode resultar em outputs que refletem preconceitos ou estereótipos indesejados, levantando preocupações éticas e de justiça. Métodos para detectar e mitigar esses vieses são uma área ativa de pesquisa, mas ainda há muito a ser feito para garantir a equidade e a imparcialidade dos modelos.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75"/>
              </a:spcBef>
              <a:spcAft>
                <a:spcPts val="375"/>
              </a:spcAft>
            </a:pPr>
            <a:r>
              <a:rPr lang="pt-BR" sz="1800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2.4 Segurança e Robustez</a:t>
            </a:r>
            <a:endParaRPr lang="pt-B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 segurança dos modelos de IA Generativa é outra área de preocupação. Ataques adversariais, onde entradas maliciosas são projetadas para enganar o modelo, podem comprometer a integridade dos sistemas de IA. Garantir a robustez contra esses ataques é essencial, especialmente em aplicações sensíveis como a segurança cibernética e a saúde.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Além disso, a proteção dos dados utilizados para treinar os modelos é crucial. Medidas de segurança, como a criptografia e o uso de ambientes de treinamento seguros, são necessárias para proteger informações sensíveis e garantir a privacidade dos usuários.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03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BF1E9-A3C1-71E7-75C4-C45B6445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98782"/>
            <a:ext cx="6520070" cy="9707217"/>
          </a:xfrm>
        </p:spPr>
        <p:txBody>
          <a:bodyPr>
            <a:normAutofit/>
          </a:bodyPr>
          <a:lstStyle/>
          <a:p>
            <a:pPr>
              <a:spcBef>
                <a:spcPts val="375"/>
              </a:spcBef>
              <a:spcAft>
                <a:spcPts val="375"/>
              </a:spcAft>
            </a:pPr>
            <a:r>
              <a:rPr lang="pt-BR" sz="1800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2.5 Integração com Sistemas Existentes</a:t>
            </a:r>
            <a:endParaRPr lang="pt-B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 integração de modelos de IA Generativa com sistemas e processos existentes também apresenta desafios. Muitas vezes, é necessário adaptar a infraestrutura atual para acomodar novas tecnologias, o que pode ser um processo complexo e demorado. Além disso, garantir a interoperabilidade entre diferentes sistemas e plataformas é essencial para o sucesso da implementação.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38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BF1E9-A3C1-71E7-75C4-C45B6445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98782"/>
            <a:ext cx="6520070" cy="9707217"/>
          </a:xfrm>
        </p:spPr>
        <p:txBody>
          <a:bodyPr>
            <a:normAutofit/>
          </a:bodyPr>
          <a:lstStyle/>
          <a:p>
            <a:r>
              <a:rPr lang="pt-BR" sz="2600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Capítulo 3: Soluções e Inovações Emergentes</a:t>
            </a:r>
            <a:endParaRPr lang="pt-BR" sz="2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Para superar os desafios técnicos e éticos da IA Generativa, várias soluções e inovações estão emergindo. Este capítulo explora esses avanços, destacando as técnicas de treinamento e modelagem, a integração com outras tecnologias emergentes e os casos de sucesso que ilustram o potencial da IA Generativa.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75"/>
              </a:spcBef>
              <a:spcAft>
                <a:spcPts val="375"/>
              </a:spcAft>
            </a:pPr>
            <a:r>
              <a:rPr lang="pt-BR" sz="1800" b="1" dirty="0">
                <a:solidFill>
                  <a:srgbClr val="242424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r>
              <a:rPr lang="pt-BR" sz="1800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.1 Avanços em Técnicas de Treinamento e Modelagem</a:t>
            </a:r>
            <a:endParaRPr lang="pt-B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Uma das áreas mais dinâmicas de inovação na IA Generativa é o desenvolvimento de novas técnicas de treinamento e modelagem. O aprendizado por reforço, por exemplo, está sendo utilizado para melhorar a eficiência e a eficácia dos modelos generativos. Nesta abordagem, os modelos aprendem a partir de um sistema de recompensas e punições, ajustando suas estratégias para maximizar os resultados desejados.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Outra técnica promissora é o uso de feedback humano para refinar os modelos. Isso pode envolver a incorporação de avaliações humanas durante o processo de treinamento, ajudando a IA a gerar resultados mais alinhados com as expectativas e necessidades dos usuários. Além disso, técnicas como o aprendizado federado permitem que os modelos sejam treinados em dados distribuídos, preservando a privacidade dos dados individuais.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329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2443</Words>
  <Application>Microsoft Office PowerPoint</Application>
  <PresentationFormat>Papel A4 (210 x 297 mm)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ADLaM Display</vt:lpstr>
      <vt:lpstr>Arial</vt:lpstr>
      <vt:lpstr>Calibri</vt:lpstr>
      <vt:lpstr>Calibri Light</vt:lpstr>
      <vt:lpstr>Segoe UI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Lini Segura</dc:creator>
  <cp:lastModifiedBy>Matheus Lini Segura</cp:lastModifiedBy>
  <cp:revision>2</cp:revision>
  <dcterms:created xsi:type="dcterms:W3CDTF">2024-12-24T13:01:13Z</dcterms:created>
  <dcterms:modified xsi:type="dcterms:W3CDTF">2024-12-24T13:45:27Z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2024-12-24T13:19:05Z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49da7fab-f735-4472-b59f-75cff4a10daf</vt:lpwstr>
  </property>
  <property fmtid="{D5CDD505-2E9C-101B-9397-08002B2CF9AE}" pid="8" name="MSIP_Label_fde7aacd-7cc4-4c31-9e6f-7ef306428f09_ContentBits">
    <vt:lpwstr>1</vt:lpwstr>
  </property>
</Properties>
</file>