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98" r:id="rId3"/>
    <p:sldId id="302" r:id="rId4"/>
    <p:sldId id="303" r:id="rId5"/>
    <p:sldId id="304" r:id="rId6"/>
    <p:sldId id="305" r:id="rId7"/>
    <p:sldId id="264" r:id="rId8"/>
    <p:sldId id="300" r:id="rId9"/>
    <p:sldId id="301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EE9"/>
    <a:srgbClr val="F9AE58"/>
    <a:srgbClr val="6699CC"/>
    <a:srgbClr val="0066FF"/>
    <a:srgbClr val="009900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7" autoAdjust="0"/>
    <p:restoredTop sz="88902" autoAdjust="0"/>
  </p:normalViewPr>
  <p:slideViewPr>
    <p:cSldViewPr snapToGrid="0">
      <p:cViewPr varScale="1">
        <p:scale>
          <a:sx n="86" d="100"/>
          <a:sy n="86" d="100"/>
        </p:scale>
        <p:origin x="883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2928-89D0-4546-A995-A9FCAC4F69F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39B3B-ED4D-4EE7-9FDC-E182D62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66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8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1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747-183C-EC6A-1BDF-2363A48E0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332E5-C198-677A-FE77-2718B1D2C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2A2F-B6F7-8784-913B-45382ADD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5998-5E80-22DB-5C15-99C12C00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06D84-C375-A402-6C7E-B6561C74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A97-74CC-D786-AF3B-E9F152FF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7BC18-D858-1593-5E65-57B751BC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425A-E920-D8D7-1291-2A9B59E9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B091E-DA20-D355-59F3-EC6CAC40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55AA-E88E-F17D-CBC5-150D30CE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5ECC4-BA50-D400-668E-44905B5CA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68C01-3243-A98C-3C96-DBD3D74F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360C9-3E97-D1D5-B7BE-61AFFCEC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86DA-9820-4004-169A-1F8F9B81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8B25-9876-E6BF-DBD4-F511F25C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4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9AAD-5D05-74B4-FC1E-AE0AD98B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857E-09AF-41C7-0C8C-7B82941D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9EE5-B438-AE2B-9257-74C9380A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D3323-FE17-2CD9-5ADE-F35AD9BE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09A1-3E02-D8B0-C049-C71C265D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A343-7662-ACE6-3BC3-2CC44D59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DA5A-1271-0ECF-BCF2-7B528F34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DD2D8-89F6-C73C-06D8-A610E69F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261D-AE9D-DDA4-56DC-23912B45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D7F7-93FC-D82C-3586-172E42D3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CDB4-6570-59BB-3BB3-BEE4D7AB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8A4A-53B3-CF32-A767-A4300071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A7665-71E4-861A-DFE8-764169AAA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3AA30-FD92-8714-77F0-67EECBA1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43E12-1F0F-4EB8-84EF-37F2F6A3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3C01-63A6-652E-F3FD-DA9AC883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9781-C191-E46E-21C8-EDA209EF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E404-D38C-F984-EF0B-BF8815DD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6DB38-0A63-111D-E956-A77BD228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49B23-8F7C-F89E-6F4C-856651374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5CD5-B091-01A6-D839-8EB33D86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65F0E-E48D-CC6A-0249-D31CE87F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F5D10-CB9D-819D-9DC1-57CA188E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642AA-14BD-DC91-7855-624AC73A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0A8E-A160-1750-6CB8-5F3425FD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9AF9C-365E-DC62-7FF0-02BC393E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11075-C7FE-DC21-1140-DC849F43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BC107-1238-228B-449E-E1D63161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4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DBC36-8F05-5041-4146-742A2EA3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FC94D-5B9C-EBDC-1654-A9F0988E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AD05F-EA17-45BA-7B01-FEE1A514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0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C158-2816-67B0-E2DB-D1E81D58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195A-BC7A-351A-5C48-85AAC6EF7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77FF3-CC55-CB79-841B-C1941232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62EFD-1BE8-0DE7-32AE-92A38426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82434-674B-DB65-2553-80F5A666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E55F8-C22A-9C90-A08D-B22F0B66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5F79-0F3C-208C-777D-F0AA61C0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C0DC9-2D83-117C-C4C1-7C87370B4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D6CC-CCED-AF68-B4AF-037C02B3F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1A557-57F8-BE46-749F-FA51A2EE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BF08C-6667-76CE-935D-585E5528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961BE-134B-6356-1FDA-37916A92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EE24B-0CC8-6118-BAE8-31DEA9FC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721CF-A184-2605-C9FC-A0EED93E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0903-8783-432F-1078-EE0B42AA5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082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0CA5-FA10-45CF-8071-B8E68F103B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6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9B99-638D-4984-B7A4-271AB832D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95" y="2586446"/>
            <a:ext cx="10900610" cy="168510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HW3 – </a:t>
            </a:r>
            <a:r>
              <a:rPr lang="en-US" dirty="0" err="1"/>
              <a:t>Tomasulo</a:t>
            </a:r>
            <a:r>
              <a:rPr lang="en-US" dirty="0"/>
              <a:t> with Speculation Template</a:t>
            </a:r>
          </a:p>
        </p:txBody>
      </p:sp>
    </p:spTree>
    <p:extLst>
      <p:ext uri="{BB962C8B-B14F-4D97-AF65-F5344CB8AC3E}">
        <p14:creationId xmlns:p14="http://schemas.microsoft.com/office/powerpoint/2010/main" val="1727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C1E1-43C2-BE1F-CA30-5AD7F0BE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How to Update each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1C36-AC21-BC87-3E61-62F1FF79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Renumber Cycle on Slide</a:t>
            </a:r>
          </a:p>
          <a:p>
            <a:pPr marL="514350" indent="-514350">
              <a:buAutoNum type="arabicPeriod"/>
            </a:pPr>
            <a:r>
              <a:rPr lang="en-US" dirty="0"/>
              <a:t>To Issue an Instruction</a:t>
            </a:r>
          </a:p>
          <a:p>
            <a:pPr marL="971550" lvl="1" indent="-514350">
              <a:buAutoNum type="arabicPeriod"/>
            </a:pPr>
            <a:r>
              <a:rPr lang="en-US" dirty="0"/>
              <a:t>Add cycle number when issued</a:t>
            </a:r>
          </a:p>
          <a:p>
            <a:pPr marL="971550" lvl="1" indent="-514350">
              <a:buAutoNum type="arabicPeriod"/>
            </a:pPr>
            <a:r>
              <a:rPr lang="en-US" dirty="0"/>
              <a:t>Update Reservation Station</a:t>
            </a:r>
          </a:p>
          <a:p>
            <a:pPr marL="1428750" lvl="2" indent="-514350">
              <a:buAutoNum type="arabicPeriod"/>
            </a:pPr>
            <a:r>
              <a:rPr lang="en-US" dirty="0"/>
              <a:t>Check if instruction inputs are ready (Vi, </a:t>
            </a:r>
            <a:r>
              <a:rPr lang="en-US" dirty="0" err="1"/>
              <a:t>Vk</a:t>
            </a:r>
            <a:r>
              <a:rPr lang="en-US" dirty="0"/>
              <a:t>) or not ready (Qi, </a:t>
            </a:r>
            <a:r>
              <a:rPr lang="en-US" dirty="0" err="1"/>
              <a:t>Qk</a:t>
            </a:r>
            <a:r>
              <a:rPr lang="en-US" dirty="0"/>
              <a:t>)</a:t>
            </a:r>
          </a:p>
          <a:p>
            <a:pPr marL="1885950" lvl="3" indent="-514350">
              <a:buAutoNum type="arabicPeriod"/>
            </a:pPr>
            <a:r>
              <a:rPr lang="en-US" dirty="0"/>
              <a:t>If data is not ready, identify which Function Unit will produce using Register Result Status</a:t>
            </a:r>
          </a:p>
          <a:p>
            <a:pPr marL="971550" lvl="1" indent="-514350">
              <a:buAutoNum type="arabicPeriod"/>
            </a:pPr>
            <a:r>
              <a:rPr lang="en-US" dirty="0"/>
              <a:t>For non SD / BR instructions – must update Register Result Status</a:t>
            </a:r>
          </a:p>
          <a:p>
            <a:pPr marL="971550" lvl="1" indent="-514350">
              <a:buAutoNum type="arabicPeriod"/>
            </a:pPr>
            <a:r>
              <a:rPr lang="en-US" dirty="0"/>
              <a:t>Move Tail</a:t>
            </a:r>
          </a:p>
          <a:p>
            <a:pPr marL="514350" indent="-514350">
              <a:buAutoNum type="arabicPeriod"/>
            </a:pPr>
            <a:r>
              <a:rPr lang="en-US" dirty="0"/>
              <a:t>To Update Instructions in Execution</a:t>
            </a:r>
          </a:p>
          <a:p>
            <a:pPr marL="971550" lvl="1" indent="-514350">
              <a:buAutoNum type="arabicPeriod"/>
            </a:pPr>
            <a:r>
              <a:rPr lang="en-US" dirty="0"/>
              <a:t>Change time to finish execution</a:t>
            </a:r>
          </a:p>
          <a:p>
            <a:pPr marL="971550" lvl="1" indent="-514350">
              <a:buAutoNum type="arabicPeriod"/>
            </a:pPr>
            <a:r>
              <a:rPr lang="en-US" dirty="0"/>
              <a:t>If time = 0, write in cycle on exe in Instruction Status table</a:t>
            </a:r>
          </a:p>
          <a:p>
            <a:pPr marL="514350" indent="-514350">
              <a:buAutoNum type="arabicPeriod"/>
            </a:pPr>
            <a:r>
              <a:rPr lang="en-US" dirty="0"/>
              <a:t>To Update Instructions in Write Result</a:t>
            </a:r>
          </a:p>
          <a:p>
            <a:pPr marL="971550" lvl="1" indent="-514350">
              <a:buAutoNum type="arabicPeriod"/>
            </a:pPr>
            <a:r>
              <a:rPr lang="en-US" dirty="0"/>
              <a:t>For non SD / BR instructions – write FU to CDB</a:t>
            </a:r>
          </a:p>
          <a:p>
            <a:pPr marL="971550" lvl="1" indent="-514350">
              <a:buAutoNum type="arabicPeriod"/>
            </a:pPr>
            <a:r>
              <a:rPr lang="en-US" dirty="0"/>
              <a:t>Fill in cycle number for write back</a:t>
            </a:r>
          </a:p>
          <a:p>
            <a:pPr marL="971550" lvl="1" indent="-514350">
              <a:buAutoNum type="arabicPeriod"/>
            </a:pPr>
            <a:r>
              <a:rPr lang="en-US" dirty="0"/>
              <a:t>Only 1 instruction may write to CDB at a time (but SD / BR can also be in Write Result stage since not using CDB)</a:t>
            </a:r>
          </a:p>
          <a:p>
            <a:pPr marL="971550" lvl="1" indent="-514350">
              <a:buAutoNum type="arabicPeriod"/>
            </a:pPr>
            <a:r>
              <a:rPr lang="en-US" dirty="0"/>
              <a:t>Remove data from reservation station</a:t>
            </a:r>
          </a:p>
          <a:p>
            <a:pPr marL="971550" lvl="1" indent="-514350">
              <a:buAutoNum type="arabicPeriod"/>
            </a:pPr>
            <a:r>
              <a:rPr lang="en-US" dirty="0"/>
              <a:t>Update all Reservation Stations which depended on FU for data</a:t>
            </a:r>
          </a:p>
          <a:p>
            <a:pPr marL="514350" indent="-514350">
              <a:buAutoNum type="arabicPeriod"/>
            </a:pPr>
            <a:r>
              <a:rPr lang="en-US" dirty="0"/>
              <a:t>To Commit an Instruction</a:t>
            </a:r>
          </a:p>
          <a:p>
            <a:pPr marL="971550" lvl="1" indent="-514350">
              <a:buAutoNum type="arabicPeriod"/>
            </a:pPr>
            <a:r>
              <a:rPr lang="en-US" dirty="0"/>
              <a:t>Instruction must have finished write back</a:t>
            </a:r>
          </a:p>
          <a:p>
            <a:pPr marL="971550" lvl="1" indent="-514350">
              <a:buAutoNum type="arabicPeriod"/>
            </a:pPr>
            <a:r>
              <a:rPr lang="en-US" dirty="0"/>
              <a:t>Move Head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59C82-F8D4-0A41-6240-7B3CB390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2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1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618192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719369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643945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01386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26397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832440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105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2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220597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613104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357664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4873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</a:t>
                      </a:r>
                    </a:p>
                    <a:p>
                      <a:pPr algn="ctr"/>
                      <a:r>
                        <a:rPr lang="en-US" sz="600" dirty="0"/>
                        <a:t>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/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4984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3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04379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822621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33460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51416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/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8779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4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848460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621200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79900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76807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32123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/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8676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5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19844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254124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919404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32914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18468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/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0874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D274-73DA-AAA9-A6E8-F88204A7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 Station Notes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13A006-D1A1-D9BC-E5BB-CD92A550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582" y="1825625"/>
            <a:ext cx="719083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6214C-2106-23C6-A947-2D3E6D3B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E9ED38-BA7A-8DCA-7804-8D0DE7126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850" y="594585"/>
            <a:ext cx="8218300" cy="55823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51F4-3862-656C-B1BF-2CEFC7BC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4A3679-3F2F-0B23-617A-57733B6FB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538" y="554045"/>
            <a:ext cx="7958923" cy="56229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0A58-2E8D-EB63-504C-01F88885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1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</TotalTime>
  <Words>1025</Words>
  <Application>Microsoft Office PowerPoint</Application>
  <PresentationFormat>Widescreen</PresentationFormat>
  <Paragraphs>481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HW3 – Tomasulo with Speculation Template</vt:lpstr>
      <vt:lpstr>Cycle 1</vt:lpstr>
      <vt:lpstr>Cycle 2</vt:lpstr>
      <vt:lpstr>Cycle 3</vt:lpstr>
      <vt:lpstr>Cycle 4</vt:lpstr>
      <vt:lpstr>Cycle 5</vt:lpstr>
      <vt:lpstr>Reservation Station Notes</vt:lpstr>
      <vt:lpstr>PowerPoint Presentation</vt:lpstr>
      <vt:lpstr>PowerPoint Presentation</vt:lpstr>
      <vt:lpstr>Tips: How to Update each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Adiletta, Matt</dc:creator>
  <cp:lastModifiedBy>Matthew Adiletta</cp:lastModifiedBy>
  <cp:revision>949</cp:revision>
  <dcterms:created xsi:type="dcterms:W3CDTF">2022-01-26T16:10:15Z</dcterms:created>
  <dcterms:modified xsi:type="dcterms:W3CDTF">2023-02-22T22:34:37Z</dcterms:modified>
</cp:coreProperties>
</file>