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Times 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AA-47EB-A741-0C7D940F7F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AA-47EB-A741-0C7D940F7F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AA-47EB-A741-0C7D940F7F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AA-47EB-A741-0C7D940F7F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Corinthians </c:v>
                </c:pt>
                <c:pt idx="1">
                  <c:v>Palmeiras </c:v>
                </c:pt>
                <c:pt idx="2">
                  <c:v>São Paulo</c:v>
                </c:pt>
                <c:pt idx="3">
                  <c:v>Flamengo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F-4760-80FE-FDA166E9137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reside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aonde mora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5F-4CD2-8EDA-EE8547508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5F-4CD2-8EDA-EE8547508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5F-4CD2-8EDA-EE8547508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5F-4CD2-8EDA-EE8547508E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Zona leste </c:v>
                </c:pt>
                <c:pt idx="1">
                  <c:v>Zona Norte</c:v>
                </c:pt>
                <c:pt idx="2">
                  <c:v>Zona Sul</c:v>
                </c:pt>
                <c:pt idx="3">
                  <c:v>Centro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5F-4CD2-8EDA-EE8547508E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Comidas</a:t>
            </a:r>
            <a:r>
              <a:rPr lang="en-US" baseline="0" dirty="0"/>
              <a:t> </a:t>
            </a:r>
            <a:r>
              <a:rPr lang="en-US" baseline="0" dirty="0" err="1"/>
              <a:t>preferidas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comidas preferidas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5A-414C-B988-1D4C3CF246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5A-414C-B988-1D4C3CF246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Churrasco</c:v>
                </c:pt>
                <c:pt idx="1">
                  <c:v>Massas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5A-414C-B988-1D4C3CF246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Estilos</a:t>
            </a:r>
            <a:r>
              <a:rPr lang="en-US" baseline="0" dirty="0"/>
              <a:t> </a:t>
            </a:r>
            <a:r>
              <a:rPr lang="en-US" baseline="0" dirty="0" err="1"/>
              <a:t>musicais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estilo musical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C-4D24-9294-0DDEDE7D58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C-4D24-9294-0DDEDE7D58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6C-4D24-9294-0DDEDE7D58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6C-4D24-9294-0DDEDE7D58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33-465F-86F7-8050267F0D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reggae</c:v>
                </c:pt>
                <c:pt idx="1">
                  <c:v>sertanejo</c:v>
                </c:pt>
                <c:pt idx="2">
                  <c:v>pagode</c:v>
                </c:pt>
                <c:pt idx="3">
                  <c:v>pop</c:v>
                </c:pt>
                <c:pt idx="4">
                  <c:v>samba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6C-4D24-9294-0DDEDE7D581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055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4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8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994AE8-6BBF-4B9D-8FE6-567342DB1F33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66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gos-download.com/48063-fatec-logo-download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flaticon.com/free-icon/dinner_878220" TargetMode="External"/><Relationship Id="rId3" Type="http://schemas.openxmlformats.org/officeDocument/2006/relationships/chart" Target="../charts/chart2.xml"/><Relationship Id="rId7" Type="http://schemas.openxmlformats.org/officeDocument/2006/relationships/hyperlink" Target="https://raymondtec.com/ssl-https/" TargetMode="External"/><Relationship Id="rId12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www.pngall.com/ball-png" TargetMode="External"/><Relationship Id="rId5" Type="http://schemas.openxmlformats.org/officeDocument/2006/relationships/chart" Target="../charts/chart4.xml"/><Relationship Id="rId15" Type="http://schemas.openxmlformats.org/officeDocument/2006/relationships/hyperlink" Target="https://logos-download.com/48063-fatec-logo-download.html" TargetMode="External"/><Relationship Id="rId10" Type="http://schemas.openxmlformats.org/officeDocument/2006/relationships/image" Target="../media/image10.png"/><Relationship Id="rId4" Type="http://schemas.openxmlformats.org/officeDocument/2006/relationships/chart" Target="../charts/chart3.xml"/><Relationship Id="rId9" Type="http://schemas.openxmlformats.org/officeDocument/2006/relationships/hyperlink" Target="https://en.wikipedia.org/wiki/File:Small_SVG_house_icon.svg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mart.com/image/tag/quiz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logos-download.com/48063-fatec-logo-download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6" y="404222"/>
            <a:ext cx="8636000" cy="1490132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Informática Aplicada à Logística </a:t>
            </a:r>
            <a:r>
              <a:rPr lang="pt-BR" sz="1100" dirty="0" err="1">
                <a:solidFill>
                  <a:schemeClr val="bg2"/>
                </a:solidFill>
              </a:rPr>
              <a:t>LogN</a:t>
            </a:r>
            <a:endParaRPr lang="pt-BR" sz="4500" dirty="0">
              <a:solidFill>
                <a:schemeClr val="bg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B25ED2-18DA-4370-8AFE-CE6D10ECA42A}"/>
              </a:ext>
            </a:extLst>
          </p:cNvPr>
          <p:cNvSpPr txBox="1"/>
          <p:nvPr/>
        </p:nvSpPr>
        <p:spPr>
          <a:xfrm>
            <a:off x="127518" y="4549676"/>
            <a:ext cx="404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Grupo:</a:t>
            </a:r>
          </a:p>
          <a:p>
            <a:r>
              <a:rPr lang="pt-BR" dirty="0">
                <a:solidFill>
                  <a:schemeClr val="bg2"/>
                </a:solidFill>
              </a:rPr>
              <a:t>Abner Morais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Alan Jean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Cícero Lopes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Ribamar Barros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Marcílio Oliveira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Matheus Alves</a:t>
            </a:r>
            <a:br>
              <a:rPr lang="pt-BR" dirty="0">
                <a:solidFill>
                  <a:schemeClr val="bg2"/>
                </a:solidFill>
              </a:rPr>
            </a:b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26" name="Picture 2" descr="Competências Interpessoais: A Chave para o Sucesso na Gestão de Pessoas ::  CEGESP">
            <a:extLst>
              <a:ext uri="{FF2B5EF4-FFF2-40B4-BE49-F238E27FC236}">
                <a16:creationId xmlns:a16="http://schemas.microsoft.com/office/drawing/2014/main" id="{E0549FAC-7BC9-4EDB-A09D-89A323DF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05" y="1575764"/>
            <a:ext cx="5711200" cy="35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7395FF-D9B2-2408-57E8-7D17C07E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53" y="-444864"/>
            <a:ext cx="8636000" cy="1490132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Gráfico de semelhanças 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C8C1BC3-C48F-4E7E-9049-4F340C30C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818239"/>
              </p:ext>
            </p:extLst>
          </p:nvPr>
        </p:nvGraphicFramePr>
        <p:xfrm>
          <a:off x="1235929" y="1554977"/>
          <a:ext cx="3745646" cy="211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31E93B-6678-46A8-8B7A-5F09EE3C3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1482"/>
              </p:ext>
            </p:extLst>
          </p:nvPr>
        </p:nvGraphicFramePr>
        <p:xfrm>
          <a:off x="6335160" y="1554977"/>
          <a:ext cx="3123377" cy="210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531D030-B7B0-43F8-8B8A-A96EA55D6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1988"/>
              </p:ext>
            </p:extLst>
          </p:nvPr>
        </p:nvGraphicFramePr>
        <p:xfrm>
          <a:off x="1703124" y="4192681"/>
          <a:ext cx="3078426" cy="209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2BF1F9F-C8CD-4006-BB3B-BA9F8C169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723329"/>
              </p:ext>
            </p:extLst>
          </p:nvPr>
        </p:nvGraphicFramePr>
        <p:xfrm>
          <a:off x="6598852" y="4153853"/>
          <a:ext cx="2859685" cy="210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D5CC6CC-691D-5FD6-2E11-F507CE1BC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98852" y="4153853"/>
            <a:ext cx="523650" cy="5236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FBA5F1F-C1B2-98EF-42FA-56CE95264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51689" y="1515894"/>
            <a:ext cx="562966" cy="5629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5062F9-1E58-73EB-E0B4-3779FA7FA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70497" y="1515894"/>
            <a:ext cx="562966" cy="5407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6ED930D-8C83-AE6A-5651-F6AAFD0AC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71233" y="4083787"/>
            <a:ext cx="663782" cy="66378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6AC708-4524-C42C-03C6-F8B4AFA81EAD}"/>
              </a:ext>
            </a:extLst>
          </p:cNvPr>
          <p:cNvSpPr txBox="1"/>
          <p:nvPr/>
        </p:nvSpPr>
        <p:spPr>
          <a:xfrm>
            <a:off x="6860677" y="1940360"/>
            <a:ext cx="151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</a:rPr>
              <a:t>SJCampos</a:t>
            </a:r>
            <a:r>
              <a:rPr lang="pt-BR" sz="12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23D70683-6FFA-76CF-861C-5346388EF1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16" y="-491137"/>
            <a:ext cx="9345979" cy="1963400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QUIZ...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B0FDC1-1FD0-D464-07C3-333DC744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498" y="490563"/>
            <a:ext cx="1140277" cy="11402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59A0AA-5461-FC90-6954-14F47A60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BA457E-673A-240F-9F47-BA792E57A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865" y="2160070"/>
            <a:ext cx="27241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Íon</vt:lpstr>
      <vt:lpstr>Informática Aplicada à Logística LogN</vt:lpstr>
      <vt:lpstr>Gráfico de semelhanças </vt:lpstr>
      <vt:lpstr>QUIZ...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 a Logística</dc:title>
  <dc:creator>Fatec</dc:creator>
  <cp:lastModifiedBy>Margen eSocial</cp:lastModifiedBy>
  <cp:revision>21</cp:revision>
  <dcterms:created xsi:type="dcterms:W3CDTF">2025-02-21T22:06:01Z</dcterms:created>
  <dcterms:modified xsi:type="dcterms:W3CDTF">2025-03-25T16:36:21Z</dcterms:modified>
</cp:coreProperties>
</file>