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1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6858000" cy="9144000" type="letter"/>
  <p:notesSz cx="9144000" cy="6858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EEEF770-DCAE-4D3F-B80A-5BCDC4A9D208}">
          <p14:sldIdLst>
            <p14:sldId id="261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1" orient="horz" pos="2880" userDrawn="1">
          <p15:clr>
            <a:srgbClr val="A4A3A4"/>
          </p15:clr>
        </p15:guide>
        <p15:guide id="13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00C"/>
    <a:srgbClr val="ABEFFF"/>
    <a:srgbClr val="429082"/>
    <a:srgbClr val="FBB725"/>
    <a:srgbClr val="011F21"/>
    <a:srgbClr val="01383B"/>
    <a:srgbClr val="890D21"/>
    <a:srgbClr val="020B0E"/>
    <a:srgbClr val="514138"/>
    <a:srgbClr val="2946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06A85-1363-4D6A-8AE2-F7677920B523}" v="61" dt="2024-05-25T18:00:40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19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156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oares" userId="e4589291cbe0e06c" providerId="LiveId" clId="{F7706A85-1363-4D6A-8AE2-F7677920B523}"/>
    <pc:docChg chg="undo custSel addSld delSld modSld sldOrd modSection">
      <pc:chgData name="matheus soares" userId="e4589291cbe0e06c" providerId="LiveId" clId="{F7706A85-1363-4D6A-8AE2-F7677920B523}" dt="2024-05-25T18:00:49.582" v="2175" actId="20577"/>
      <pc:docMkLst>
        <pc:docMk/>
      </pc:docMkLst>
      <pc:sldChg chg="del">
        <pc:chgData name="matheus soares" userId="e4589291cbe0e06c" providerId="LiveId" clId="{F7706A85-1363-4D6A-8AE2-F7677920B523}" dt="2024-05-25T02:09:39.089" v="0" actId="47"/>
        <pc:sldMkLst>
          <pc:docMk/>
          <pc:sldMk cId="755788530" sldId="256"/>
        </pc:sldMkLst>
      </pc:sldChg>
      <pc:sldChg chg="del">
        <pc:chgData name="matheus soares" userId="e4589291cbe0e06c" providerId="LiveId" clId="{F7706A85-1363-4D6A-8AE2-F7677920B523}" dt="2024-05-25T02:09:41.502" v="1" actId="47"/>
        <pc:sldMkLst>
          <pc:docMk/>
          <pc:sldMk cId="4209959782" sldId="259"/>
        </pc:sldMkLst>
      </pc:sldChg>
      <pc:sldChg chg="del">
        <pc:chgData name="matheus soares" userId="e4589291cbe0e06c" providerId="LiveId" clId="{F7706A85-1363-4D6A-8AE2-F7677920B523}" dt="2024-05-25T02:09:43.367" v="2" actId="47"/>
        <pc:sldMkLst>
          <pc:docMk/>
          <pc:sldMk cId="1632279917" sldId="260"/>
        </pc:sldMkLst>
      </pc:sldChg>
      <pc:sldChg chg="modSp mod">
        <pc:chgData name="matheus soares" userId="e4589291cbe0e06c" providerId="LiveId" clId="{F7706A85-1363-4D6A-8AE2-F7677920B523}" dt="2024-05-25T03:06:42.053" v="1025" actId="1035"/>
        <pc:sldMkLst>
          <pc:docMk/>
          <pc:sldMk cId="373177135" sldId="261"/>
        </pc:sldMkLst>
        <pc:spChg chg="mod">
          <ac:chgData name="matheus soares" userId="e4589291cbe0e06c" providerId="LiveId" clId="{F7706A85-1363-4D6A-8AE2-F7677920B523}" dt="2024-05-25T03:03:32.412" v="963" actId="207"/>
          <ac:spMkLst>
            <pc:docMk/>
            <pc:sldMk cId="373177135" sldId="261"/>
            <ac:spMk id="5" creationId="{BA086CB9-9EA3-465B-8630-FBD531CB1D60}"/>
          </ac:spMkLst>
        </pc:spChg>
        <pc:spChg chg="mod">
          <ac:chgData name="matheus soares" userId="e4589291cbe0e06c" providerId="LiveId" clId="{F7706A85-1363-4D6A-8AE2-F7677920B523}" dt="2024-05-25T03:06:31.810" v="1013" actId="20577"/>
          <ac:spMkLst>
            <pc:docMk/>
            <pc:sldMk cId="373177135" sldId="261"/>
            <ac:spMk id="6" creationId="{5FFD6609-AC2A-4ECC-A8ED-448654DBACDB}"/>
          </ac:spMkLst>
        </pc:spChg>
        <pc:picChg chg="mod">
          <ac:chgData name="matheus soares" userId="e4589291cbe0e06c" providerId="LiveId" clId="{F7706A85-1363-4D6A-8AE2-F7677920B523}" dt="2024-05-25T03:06:42.053" v="1025" actId="1035"/>
          <ac:picMkLst>
            <pc:docMk/>
            <pc:sldMk cId="373177135" sldId="261"/>
            <ac:picMk id="8" creationId="{EE0F740E-C6B3-4673-9298-F7F42B80A9BA}"/>
          </ac:picMkLst>
        </pc:picChg>
      </pc:sldChg>
      <pc:sldChg chg="new del">
        <pc:chgData name="matheus soares" userId="e4589291cbe0e06c" providerId="LiveId" clId="{F7706A85-1363-4D6A-8AE2-F7677920B523}" dt="2024-05-25T02:11:23.744" v="5" actId="47"/>
        <pc:sldMkLst>
          <pc:docMk/>
          <pc:sldMk cId="2957876274" sldId="262"/>
        </pc:sldMkLst>
      </pc:sldChg>
      <pc:sldChg chg="addSp delSp modSp new del mod ord">
        <pc:chgData name="matheus soares" userId="e4589291cbe0e06c" providerId="LiveId" clId="{F7706A85-1363-4D6A-8AE2-F7677920B523}" dt="2024-05-25T17:00:27.995" v="1427" actId="47"/>
        <pc:sldMkLst>
          <pc:docMk/>
          <pc:sldMk cId="292241062" sldId="263"/>
        </pc:sldMkLst>
        <pc:spChg chg="del">
          <ac:chgData name="matheus soares" userId="e4589291cbe0e06c" providerId="LiveId" clId="{F7706A85-1363-4D6A-8AE2-F7677920B523}" dt="2024-05-25T02:11:27.400" v="6" actId="478"/>
          <ac:spMkLst>
            <pc:docMk/>
            <pc:sldMk cId="292241062" sldId="263"/>
            <ac:spMk id="2" creationId="{3E5106D4-7F62-7A88-0711-D63640B404CF}"/>
          </ac:spMkLst>
        </pc:spChg>
        <pc:spChg chg="del">
          <ac:chgData name="matheus soares" userId="e4589291cbe0e06c" providerId="LiveId" clId="{F7706A85-1363-4D6A-8AE2-F7677920B523}" dt="2024-05-25T02:12:17.519" v="10" actId="478"/>
          <ac:spMkLst>
            <pc:docMk/>
            <pc:sldMk cId="292241062" sldId="263"/>
            <ac:spMk id="3" creationId="{BF35FEBF-3875-CEF0-3FAE-03C97156B1CA}"/>
          </ac:spMkLst>
        </pc:spChg>
        <pc:spChg chg="del">
          <ac:chgData name="matheus soares" userId="e4589291cbe0e06c" providerId="LiveId" clId="{F7706A85-1363-4D6A-8AE2-F7677920B523}" dt="2024-05-25T02:12:17.519" v="10" actId="478"/>
          <ac:spMkLst>
            <pc:docMk/>
            <pc:sldMk cId="292241062" sldId="263"/>
            <ac:spMk id="4" creationId="{BB741A30-D110-F1FC-AB59-3DAAB1F3B707}"/>
          </ac:spMkLst>
        </pc:spChg>
        <pc:spChg chg="del">
          <ac:chgData name="matheus soares" userId="e4589291cbe0e06c" providerId="LiveId" clId="{F7706A85-1363-4D6A-8AE2-F7677920B523}" dt="2024-05-25T02:12:17.519" v="10" actId="478"/>
          <ac:spMkLst>
            <pc:docMk/>
            <pc:sldMk cId="292241062" sldId="263"/>
            <ac:spMk id="5" creationId="{0BA01D81-6978-C6EC-8416-C4B8954EB70A}"/>
          </ac:spMkLst>
        </pc:spChg>
        <pc:spChg chg="del">
          <ac:chgData name="matheus soares" userId="e4589291cbe0e06c" providerId="LiveId" clId="{F7706A85-1363-4D6A-8AE2-F7677920B523}" dt="2024-05-25T02:12:07.974" v="9" actId="478"/>
          <ac:spMkLst>
            <pc:docMk/>
            <pc:sldMk cId="292241062" sldId="263"/>
            <ac:spMk id="6" creationId="{300B379B-A46C-25F1-D21E-5EAAE35B2539}"/>
          </ac:spMkLst>
        </pc:spChg>
        <pc:spChg chg="add mod">
          <ac:chgData name="matheus soares" userId="e4589291cbe0e06c" providerId="LiveId" clId="{F7706A85-1363-4D6A-8AE2-F7677920B523}" dt="2024-05-25T03:04:04.002" v="966" actId="207"/>
          <ac:spMkLst>
            <pc:docMk/>
            <pc:sldMk cId="292241062" sldId="263"/>
            <ac:spMk id="7" creationId="{27BD4E81-48DB-F81A-4223-32AA27EC9840}"/>
          </ac:spMkLst>
        </pc:spChg>
        <pc:spChg chg="add mod">
          <ac:chgData name="matheus soares" userId="e4589291cbe0e06c" providerId="LiveId" clId="{F7706A85-1363-4D6A-8AE2-F7677920B523}" dt="2024-05-25T02:23:23.511" v="130" actId="14100"/>
          <ac:spMkLst>
            <pc:docMk/>
            <pc:sldMk cId="292241062" sldId="263"/>
            <ac:spMk id="8" creationId="{24952E7F-790E-0757-2363-B3AB901AAF9C}"/>
          </ac:spMkLst>
        </pc:spChg>
        <pc:spChg chg="add mod">
          <ac:chgData name="matheus soares" userId="e4589291cbe0e06c" providerId="LiveId" clId="{F7706A85-1363-4D6A-8AE2-F7677920B523}" dt="2024-05-25T02:23:45.127" v="132" actId="14100"/>
          <ac:spMkLst>
            <pc:docMk/>
            <pc:sldMk cId="292241062" sldId="263"/>
            <ac:spMk id="9" creationId="{9DABF0D6-0873-2129-CD1C-D33F399F1138}"/>
          </ac:spMkLst>
        </pc:spChg>
      </pc:sldChg>
      <pc:sldChg chg="addSp delSp modSp add del mod ord">
        <pc:chgData name="matheus soares" userId="e4589291cbe0e06c" providerId="LiveId" clId="{F7706A85-1363-4D6A-8AE2-F7677920B523}" dt="2024-05-25T17:00:26.109" v="1426" actId="47"/>
        <pc:sldMkLst>
          <pc:docMk/>
          <pc:sldMk cId="3764431337" sldId="264"/>
        </pc:sldMkLst>
        <pc:spChg chg="add mod">
          <ac:chgData name="matheus soares" userId="e4589291cbe0e06c" providerId="LiveId" clId="{F7706A85-1363-4D6A-8AE2-F7677920B523}" dt="2024-05-25T02:39:27.753" v="191" actId="1036"/>
          <ac:spMkLst>
            <pc:docMk/>
            <pc:sldMk cId="3764431337" sldId="264"/>
            <ac:spMk id="2" creationId="{5506BCAA-45B2-2248-462F-FE67657345A1}"/>
          </ac:spMkLst>
        </pc:spChg>
        <pc:spChg chg="add del mod">
          <ac:chgData name="matheus soares" userId="e4589291cbe0e06c" providerId="LiveId" clId="{F7706A85-1363-4D6A-8AE2-F7677920B523}" dt="2024-05-25T02:34:55.488" v="155" actId="478"/>
          <ac:spMkLst>
            <pc:docMk/>
            <pc:sldMk cId="3764431337" sldId="264"/>
            <ac:spMk id="3" creationId="{DD35284D-69B8-4F5D-A24B-A4AEFA363588}"/>
          </ac:spMkLst>
        </pc:spChg>
        <pc:spChg chg="add del mod">
          <ac:chgData name="matheus soares" userId="e4589291cbe0e06c" providerId="LiveId" clId="{F7706A85-1363-4D6A-8AE2-F7677920B523}" dt="2024-05-25T02:48:05.498" v="375" actId="478"/>
          <ac:spMkLst>
            <pc:docMk/>
            <pc:sldMk cId="3764431337" sldId="264"/>
            <ac:spMk id="4" creationId="{2E36796E-0818-4ABA-DE1A-FDD7F3347C6D}"/>
          </ac:spMkLst>
        </pc:spChg>
        <pc:spChg chg="del">
          <ac:chgData name="matheus soares" userId="e4589291cbe0e06c" providerId="LiveId" clId="{F7706A85-1363-4D6A-8AE2-F7677920B523}" dt="2024-05-25T02:30:34.134" v="136" actId="478"/>
          <ac:spMkLst>
            <pc:docMk/>
            <pc:sldMk cId="3764431337" sldId="264"/>
            <ac:spMk id="7" creationId="{27BD4E81-48DB-F81A-4223-32AA27EC9840}"/>
          </ac:spMkLst>
        </pc:spChg>
        <pc:spChg chg="del">
          <ac:chgData name="matheus soares" userId="e4589291cbe0e06c" providerId="LiveId" clId="{F7706A85-1363-4D6A-8AE2-F7677920B523}" dt="2024-05-25T02:30:34.134" v="136" actId="478"/>
          <ac:spMkLst>
            <pc:docMk/>
            <pc:sldMk cId="3764431337" sldId="264"/>
            <ac:spMk id="8" creationId="{24952E7F-790E-0757-2363-B3AB901AAF9C}"/>
          </ac:spMkLst>
        </pc:spChg>
        <pc:spChg chg="del">
          <ac:chgData name="matheus soares" userId="e4589291cbe0e06c" providerId="LiveId" clId="{F7706A85-1363-4D6A-8AE2-F7677920B523}" dt="2024-05-25T02:30:34.134" v="136" actId="478"/>
          <ac:spMkLst>
            <pc:docMk/>
            <pc:sldMk cId="3764431337" sldId="264"/>
            <ac:spMk id="9" creationId="{9DABF0D6-0873-2129-CD1C-D33F399F1138}"/>
          </ac:spMkLst>
        </pc:spChg>
        <pc:spChg chg="add mod">
          <ac:chgData name="matheus soares" userId="e4589291cbe0e06c" providerId="LiveId" clId="{F7706A85-1363-4D6A-8AE2-F7677920B523}" dt="2024-05-25T02:58:27.289" v="937" actId="207"/>
          <ac:spMkLst>
            <pc:docMk/>
            <pc:sldMk cId="3764431337" sldId="264"/>
            <ac:spMk id="10" creationId="{E7D17438-AC08-8A2E-802B-A8A4FC706452}"/>
          </ac:spMkLst>
        </pc:spChg>
        <pc:spChg chg="add mod">
          <ac:chgData name="matheus soares" userId="e4589291cbe0e06c" providerId="LiveId" clId="{F7706A85-1363-4D6A-8AE2-F7677920B523}" dt="2024-05-25T02:50:19.143" v="454" actId="122"/>
          <ac:spMkLst>
            <pc:docMk/>
            <pc:sldMk cId="3764431337" sldId="264"/>
            <ac:spMk id="11" creationId="{CE0B4321-70CB-B0E6-1DE4-861BF38452F0}"/>
          </ac:spMkLst>
        </pc:spChg>
        <pc:spChg chg="add del mod">
          <ac:chgData name="matheus soares" userId="e4589291cbe0e06c" providerId="LiveId" clId="{F7706A85-1363-4D6A-8AE2-F7677920B523}" dt="2024-05-25T02:42:49.414" v="295" actId="478"/>
          <ac:spMkLst>
            <pc:docMk/>
            <pc:sldMk cId="3764431337" sldId="264"/>
            <ac:spMk id="14" creationId="{073F912B-4211-65C0-0AAE-767A34F8FEB7}"/>
          </ac:spMkLst>
        </pc:spChg>
        <pc:spChg chg="add del mod">
          <ac:chgData name="matheus soares" userId="e4589291cbe0e06c" providerId="LiveId" clId="{F7706A85-1363-4D6A-8AE2-F7677920B523}" dt="2024-05-25T02:43:04.444" v="300" actId="478"/>
          <ac:spMkLst>
            <pc:docMk/>
            <pc:sldMk cId="3764431337" sldId="264"/>
            <ac:spMk id="16" creationId="{5C832F2D-E39C-F651-2D99-5519BC561569}"/>
          </ac:spMkLst>
        </pc:spChg>
        <pc:spChg chg="add mod ord">
          <ac:chgData name="matheus soares" userId="e4589291cbe0e06c" providerId="LiveId" clId="{F7706A85-1363-4D6A-8AE2-F7677920B523}" dt="2024-05-25T03:03:51.818" v="965" actId="207"/>
          <ac:spMkLst>
            <pc:docMk/>
            <pc:sldMk cId="3764431337" sldId="264"/>
            <ac:spMk id="17" creationId="{FDD0EE71-0C5A-22EC-9121-B2269DD0B450}"/>
          </ac:spMkLst>
        </pc:spChg>
        <pc:picChg chg="add del mod">
          <ac:chgData name="matheus soares" userId="e4589291cbe0e06c" providerId="LiveId" clId="{F7706A85-1363-4D6A-8AE2-F7677920B523}" dt="2024-05-25T02:42:53.499" v="298" actId="478"/>
          <ac:picMkLst>
            <pc:docMk/>
            <pc:sldMk cId="3764431337" sldId="264"/>
            <ac:picMk id="12" creationId="{639C103D-9C1B-4879-86D1-1B9C877EEFC6}"/>
          </ac:picMkLst>
        </pc:picChg>
        <pc:cxnChg chg="add del">
          <ac:chgData name="matheus soares" userId="e4589291cbe0e06c" providerId="LiveId" clId="{F7706A85-1363-4D6A-8AE2-F7677920B523}" dt="2024-05-25T02:37:27.390" v="185" actId="11529"/>
          <ac:cxnSpMkLst>
            <pc:docMk/>
            <pc:sldMk cId="3764431337" sldId="264"/>
            <ac:cxnSpMk id="6" creationId="{1D043093-A01A-481D-EF4F-6F0B7E2F4B02}"/>
          </ac:cxnSpMkLst>
        </pc:cxnChg>
      </pc:sldChg>
      <pc:sldChg chg="new del">
        <pc:chgData name="matheus soares" userId="e4589291cbe0e06c" providerId="LiveId" clId="{F7706A85-1363-4D6A-8AE2-F7677920B523}" dt="2024-05-25T02:11:49.457" v="8" actId="47"/>
        <pc:sldMkLst>
          <pc:docMk/>
          <pc:sldMk cId="4058852711" sldId="264"/>
        </pc:sldMkLst>
      </pc:sldChg>
      <pc:sldChg chg="addSp delSp modSp add del mod ord">
        <pc:chgData name="matheus soares" userId="e4589291cbe0e06c" providerId="LiveId" clId="{F7706A85-1363-4D6A-8AE2-F7677920B523}" dt="2024-05-25T17:00:24.339" v="1425" actId="47"/>
        <pc:sldMkLst>
          <pc:docMk/>
          <pc:sldMk cId="351159759" sldId="265"/>
        </pc:sldMkLst>
        <pc:spChg chg="add del mod">
          <ac:chgData name="matheus soares" userId="e4589291cbe0e06c" providerId="LiveId" clId="{F7706A85-1363-4D6A-8AE2-F7677920B523}" dt="2024-05-25T02:58:46.256" v="939" actId="478"/>
          <ac:spMkLst>
            <pc:docMk/>
            <pc:sldMk cId="351159759" sldId="265"/>
            <ac:spMk id="2" creationId="{B265C1E5-C4BC-5A15-7A6A-B2B954DA5B74}"/>
          </ac:spMkLst>
        </pc:spChg>
        <pc:spChg chg="add mod">
          <ac:chgData name="matheus soares" userId="e4589291cbe0e06c" providerId="LiveId" clId="{F7706A85-1363-4D6A-8AE2-F7677920B523}" dt="2024-05-25T03:00:42.555" v="950" actId="1076"/>
          <ac:spMkLst>
            <pc:docMk/>
            <pc:sldMk cId="351159759" sldId="265"/>
            <ac:spMk id="3" creationId="{B5223315-60AD-BB8E-5E63-9E7CB045D717}"/>
          </ac:spMkLst>
        </pc:spChg>
        <pc:spChg chg="add del">
          <ac:chgData name="matheus soares" userId="e4589291cbe0e06c" providerId="LiveId" clId="{F7706A85-1363-4D6A-8AE2-F7677920B523}" dt="2024-05-25T03:02:56.144" v="962" actId="478"/>
          <ac:spMkLst>
            <pc:docMk/>
            <pc:sldMk cId="351159759" sldId="265"/>
            <ac:spMk id="4" creationId="{A43993C3-A722-5B05-C680-50AEF8CB39A8}"/>
          </ac:spMkLst>
        </pc:spChg>
        <pc:spChg chg="mod">
          <ac:chgData name="matheus soares" userId="e4589291cbe0e06c" providerId="LiveId" clId="{F7706A85-1363-4D6A-8AE2-F7677920B523}" dt="2024-05-25T03:04:12.249" v="967" actId="207"/>
          <ac:spMkLst>
            <pc:docMk/>
            <pc:sldMk cId="351159759" sldId="265"/>
            <ac:spMk id="7" creationId="{27BD4E81-48DB-F81A-4223-32AA27EC9840}"/>
          </ac:spMkLst>
        </pc:spChg>
        <pc:spChg chg="mod">
          <ac:chgData name="matheus soares" userId="e4589291cbe0e06c" providerId="LiveId" clId="{F7706A85-1363-4D6A-8AE2-F7677920B523}" dt="2024-05-25T03:02:49.735" v="960" actId="552"/>
          <ac:spMkLst>
            <pc:docMk/>
            <pc:sldMk cId="351159759" sldId="265"/>
            <ac:spMk id="8" creationId="{24952E7F-790E-0757-2363-B3AB901AAF9C}"/>
          </ac:spMkLst>
        </pc:spChg>
        <pc:spChg chg="mod">
          <ac:chgData name="matheus soares" userId="e4589291cbe0e06c" providerId="LiveId" clId="{F7706A85-1363-4D6A-8AE2-F7677920B523}" dt="2024-05-25T03:02:49.735" v="960" actId="552"/>
          <ac:spMkLst>
            <pc:docMk/>
            <pc:sldMk cId="351159759" sldId="265"/>
            <ac:spMk id="9" creationId="{9DABF0D6-0873-2129-CD1C-D33F399F1138}"/>
          </ac:spMkLst>
        </pc:spChg>
      </pc:sldChg>
      <pc:sldChg chg="addSp modSp add mod">
        <pc:chgData name="matheus soares" userId="e4589291cbe0e06c" providerId="LiveId" clId="{F7706A85-1363-4D6A-8AE2-F7677920B523}" dt="2024-05-25T17:49:27.590" v="1750"/>
        <pc:sldMkLst>
          <pc:docMk/>
          <pc:sldMk cId="1351962138" sldId="266"/>
        </pc:sldMkLst>
        <pc:spChg chg="add mod">
          <ac:chgData name="matheus soares" userId="e4589291cbe0e06c" providerId="LiveId" clId="{F7706A85-1363-4D6A-8AE2-F7677920B523}" dt="2024-05-25T17:49:27.590" v="1750"/>
          <ac:spMkLst>
            <pc:docMk/>
            <pc:sldMk cId="1351962138" sldId="266"/>
            <ac:spMk id="3" creationId="{38077AA7-C9DE-02DC-B7E0-211D12E0F92B}"/>
          </ac:spMkLst>
        </pc:spChg>
        <pc:spChg chg="mod">
          <ac:chgData name="matheus soares" userId="e4589291cbe0e06c" providerId="LiveId" clId="{F7706A85-1363-4D6A-8AE2-F7677920B523}" dt="2024-05-25T15:43:22.829" v="1048" actId="404"/>
          <ac:spMkLst>
            <pc:docMk/>
            <pc:sldMk cId="1351962138" sldId="266"/>
            <ac:spMk id="11" creationId="{CE0B4321-70CB-B0E6-1DE4-861BF38452F0}"/>
          </ac:spMkLst>
        </pc:spChg>
      </pc:sldChg>
      <pc:sldChg chg="addSp delSp modSp add del mod">
        <pc:chgData name="matheus soares" userId="e4589291cbe0e06c" providerId="LiveId" clId="{F7706A85-1363-4D6A-8AE2-F7677920B523}" dt="2024-05-25T16:04:05.331" v="1182" actId="47"/>
        <pc:sldMkLst>
          <pc:docMk/>
          <pc:sldMk cId="1578042065" sldId="267"/>
        </pc:sldMkLst>
        <pc:spChg chg="mod">
          <ac:chgData name="matheus soares" userId="e4589291cbe0e06c" providerId="LiveId" clId="{F7706A85-1363-4D6A-8AE2-F7677920B523}" dt="2024-05-25T15:45:29.794" v="1081" actId="20577"/>
          <ac:spMkLst>
            <pc:docMk/>
            <pc:sldMk cId="1578042065" sldId="267"/>
            <ac:spMk id="7" creationId="{27BD4E81-48DB-F81A-4223-32AA27EC9840}"/>
          </ac:spMkLst>
        </pc:spChg>
        <pc:spChg chg="mod">
          <ac:chgData name="matheus soares" userId="e4589291cbe0e06c" providerId="LiveId" clId="{F7706A85-1363-4D6A-8AE2-F7677920B523}" dt="2024-05-25T15:47:48.732" v="1142" actId="20577"/>
          <ac:spMkLst>
            <pc:docMk/>
            <pc:sldMk cId="1578042065" sldId="267"/>
            <ac:spMk id="8" creationId="{24952E7F-790E-0757-2363-B3AB901AAF9C}"/>
          </ac:spMkLst>
        </pc:spChg>
        <pc:spChg chg="del">
          <ac:chgData name="matheus soares" userId="e4589291cbe0e06c" providerId="LiveId" clId="{F7706A85-1363-4D6A-8AE2-F7677920B523}" dt="2024-05-25T15:45:34.680" v="1082" actId="478"/>
          <ac:spMkLst>
            <pc:docMk/>
            <pc:sldMk cId="1578042065" sldId="267"/>
            <ac:spMk id="9" creationId="{9DABF0D6-0873-2129-CD1C-D33F399F1138}"/>
          </ac:spMkLst>
        </pc:spChg>
        <pc:picChg chg="add del mod">
          <ac:chgData name="matheus soares" userId="e4589291cbe0e06c" providerId="LiveId" clId="{F7706A85-1363-4D6A-8AE2-F7677920B523}" dt="2024-05-25T15:50:52.664" v="1159" actId="478"/>
          <ac:picMkLst>
            <pc:docMk/>
            <pc:sldMk cId="1578042065" sldId="267"/>
            <ac:picMk id="4" creationId="{2B2939E2-E073-89E4-4C33-89A7E0028630}"/>
          </ac:picMkLst>
        </pc:picChg>
        <pc:picChg chg="add del mod">
          <ac:chgData name="matheus soares" userId="e4589291cbe0e06c" providerId="LiveId" clId="{F7706A85-1363-4D6A-8AE2-F7677920B523}" dt="2024-05-25T16:00:07.685" v="1167" actId="478"/>
          <ac:picMkLst>
            <pc:docMk/>
            <pc:sldMk cId="1578042065" sldId="267"/>
            <ac:picMk id="6" creationId="{D8E5B782-B4E3-ECE5-BD8B-05D708FAAC71}"/>
          </ac:picMkLst>
        </pc:picChg>
        <pc:picChg chg="add mod">
          <ac:chgData name="matheus soares" userId="e4589291cbe0e06c" providerId="LiveId" clId="{F7706A85-1363-4D6A-8AE2-F7677920B523}" dt="2024-05-25T16:00:22.425" v="1174" actId="1076"/>
          <ac:picMkLst>
            <pc:docMk/>
            <pc:sldMk cId="1578042065" sldId="267"/>
            <ac:picMk id="11" creationId="{7BE18574-6D22-D0C1-8197-ED85F0558466}"/>
          </ac:picMkLst>
        </pc:picChg>
      </pc:sldChg>
      <pc:sldChg chg="addSp modSp add mod">
        <pc:chgData name="matheus soares" userId="e4589291cbe0e06c" providerId="LiveId" clId="{F7706A85-1363-4D6A-8AE2-F7677920B523}" dt="2024-05-25T17:33:33.500" v="1501"/>
        <pc:sldMkLst>
          <pc:docMk/>
          <pc:sldMk cId="1711788598" sldId="268"/>
        </pc:sldMkLst>
        <pc:spChg chg="mod">
          <ac:chgData name="matheus soares" userId="e4589291cbe0e06c" providerId="LiveId" clId="{F7706A85-1363-4D6A-8AE2-F7677920B523}" dt="2024-05-25T16:05:25.044" v="1196" actId="20577"/>
          <ac:spMkLst>
            <pc:docMk/>
            <pc:sldMk cId="1711788598" sldId="268"/>
            <ac:spMk id="8" creationId="{24952E7F-790E-0757-2363-B3AB901AAF9C}"/>
          </ac:spMkLst>
        </pc:spChg>
        <pc:picChg chg="add mod">
          <ac:chgData name="matheus soares" userId="e4589291cbe0e06c" providerId="LiveId" clId="{F7706A85-1363-4D6A-8AE2-F7677920B523}" dt="2024-05-25T17:33:33.500" v="1501"/>
          <ac:picMkLst>
            <pc:docMk/>
            <pc:sldMk cId="1711788598" sldId="268"/>
            <ac:picMk id="2" creationId="{4C63F305-B32D-7A4D-DDB7-D8AEDA310CD3}"/>
          </ac:picMkLst>
        </pc:picChg>
      </pc:sldChg>
      <pc:sldChg chg="add del">
        <pc:chgData name="matheus soares" userId="e4589291cbe0e06c" providerId="LiveId" clId="{F7706A85-1363-4D6A-8AE2-F7677920B523}" dt="2024-05-25T15:45:05.847" v="1070" actId="2890"/>
        <pc:sldMkLst>
          <pc:docMk/>
          <pc:sldMk cId="1830994880" sldId="268"/>
        </pc:sldMkLst>
      </pc:sldChg>
      <pc:sldChg chg="addSp delSp modSp add mod">
        <pc:chgData name="matheus soares" userId="e4589291cbe0e06c" providerId="LiveId" clId="{F7706A85-1363-4D6A-8AE2-F7677920B523}" dt="2024-05-25T17:33:39.971" v="1503"/>
        <pc:sldMkLst>
          <pc:docMk/>
          <pc:sldMk cId="3468392094" sldId="269"/>
        </pc:sldMkLst>
        <pc:spChg chg="add mod">
          <ac:chgData name="matheus soares" userId="e4589291cbe0e06c" providerId="LiveId" clId="{F7706A85-1363-4D6A-8AE2-F7677920B523}" dt="2024-05-25T16:47:41.970" v="1308" actId="20577"/>
          <ac:spMkLst>
            <pc:docMk/>
            <pc:sldMk cId="3468392094" sldId="269"/>
            <ac:spMk id="5" creationId="{4136C093-5FF8-8E47-1463-D1B2BC7FFBF9}"/>
          </ac:spMkLst>
        </pc:spChg>
        <pc:spChg chg="mod">
          <ac:chgData name="matheus soares" userId="e4589291cbe0e06c" providerId="LiveId" clId="{F7706A85-1363-4D6A-8AE2-F7677920B523}" dt="2024-05-25T16:17:17.075" v="1241" actId="1035"/>
          <ac:spMkLst>
            <pc:docMk/>
            <pc:sldMk cId="3468392094" sldId="269"/>
            <ac:spMk id="7" creationId="{27BD4E81-48DB-F81A-4223-32AA27EC9840}"/>
          </ac:spMkLst>
        </pc:spChg>
        <pc:spChg chg="del mod">
          <ac:chgData name="matheus soares" userId="e4589291cbe0e06c" providerId="LiveId" clId="{F7706A85-1363-4D6A-8AE2-F7677920B523}" dt="2024-05-25T16:22:50.873" v="1245" actId="478"/>
          <ac:spMkLst>
            <pc:docMk/>
            <pc:sldMk cId="3468392094" sldId="269"/>
            <ac:spMk id="8" creationId="{24952E7F-790E-0757-2363-B3AB901AAF9C}"/>
          </ac:spMkLst>
        </pc:spChg>
        <pc:picChg chg="add del mod">
          <ac:chgData name="matheus soares" userId="e4589291cbe0e06c" providerId="LiveId" clId="{F7706A85-1363-4D6A-8AE2-F7677920B523}" dt="2024-05-25T16:16:23.978" v="1204" actId="478"/>
          <ac:picMkLst>
            <pc:docMk/>
            <pc:sldMk cId="3468392094" sldId="269"/>
            <ac:picMk id="4" creationId="{3234768F-6E44-A4F8-FD6E-9E36A9F7B496}"/>
          </ac:picMkLst>
        </pc:picChg>
        <pc:picChg chg="add mod">
          <ac:chgData name="matheus soares" userId="e4589291cbe0e06c" providerId="LiveId" clId="{F7706A85-1363-4D6A-8AE2-F7677920B523}" dt="2024-05-25T16:23:40.138" v="1263" actId="931"/>
          <ac:picMkLst>
            <pc:docMk/>
            <pc:sldMk cId="3468392094" sldId="269"/>
            <ac:picMk id="9" creationId="{06F2AF62-6200-198A-AC4A-82B24A652323}"/>
          </ac:picMkLst>
        </pc:picChg>
        <pc:picChg chg="add del mod">
          <ac:chgData name="matheus soares" userId="e4589291cbe0e06c" providerId="LiveId" clId="{F7706A85-1363-4D6A-8AE2-F7677920B523}" dt="2024-05-25T16:26:54.366" v="1270" actId="478"/>
          <ac:picMkLst>
            <pc:docMk/>
            <pc:sldMk cId="3468392094" sldId="269"/>
            <ac:picMk id="11" creationId="{04F3FB46-EC35-5153-C4CF-603E436599B6}"/>
          </ac:picMkLst>
        </pc:picChg>
        <pc:picChg chg="add del mod">
          <ac:chgData name="matheus soares" userId="e4589291cbe0e06c" providerId="LiveId" clId="{F7706A85-1363-4D6A-8AE2-F7677920B523}" dt="2024-05-25T16:41:12.591" v="1277" actId="478"/>
          <ac:picMkLst>
            <pc:docMk/>
            <pc:sldMk cId="3468392094" sldId="269"/>
            <ac:picMk id="13" creationId="{C76CCFE8-2136-E6CD-08C0-9E1B18BF6F83}"/>
          </ac:picMkLst>
        </pc:picChg>
        <pc:picChg chg="add mod">
          <ac:chgData name="matheus soares" userId="e4589291cbe0e06c" providerId="LiveId" clId="{F7706A85-1363-4D6A-8AE2-F7677920B523}" dt="2024-05-25T16:47:19.610" v="1306" actId="1076"/>
          <ac:picMkLst>
            <pc:docMk/>
            <pc:sldMk cId="3468392094" sldId="269"/>
            <ac:picMk id="15" creationId="{2B86D4D8-96D8-2E4A-0C2F-A7EB03BAADB6}"/>
          </ac:picMkLst>
        </pc:picChg>
        <pc:picChg chg="add del mod">
          <ac:chgData name="matheus soares" userId="e4589291cbe0e06c" providerId="LiveId" clId="{F7706A85-1363-4D6A-8AE2-F7677920B523}" dt="2024-05-25T17:33:39.572" v="1502" actId="478"/>
          <ac:picMkLst>
            <pc:docMk/>
            <pc:sldMk cId="3468392094" sldId="269"/>
            <ac:picMk id="16" creationId="{900971D0-6D5E-FD35-3DD6-822B4832C2E6}"/>
          </ac:picMkLst>
        </pc:picChg>
        <pc:picChg chg="add mod">
          <ac:chgData name="matheus soares" userId="e4589291cbe0e06c" providerId="LiveId" clId="{F7706A85-1363-4D6A-8AE2-F7677920B523}" dt="2024-05-25T17:33:39.971" v="1503"/>
          <ac:picMkLst>
            <pc:docMk/>
            <pc:sldMk cId="3468392094" sldId="269"/>
            <ac:picMk id="17" creationId="{493AF90E-AC8E-4826-8682-94AB414272CE}"/>
          </ac:picMkLst>
        </pc:picChg>
      </pc:sldChg>
      <pc:sldChg chg="addSp delSp modSp add mod">
        <pc:chgData name="matheus soares" userId="e4589291cbe0e06c" providerId="LiveId" clId="{F7706A85-1363-4D6A-8AE2-F7677920B523}" dt="2024-05-25T17:33:44.850" v="1505"/>
        <pc:sldMkLst>
          <pc:docMk/>
          <pc:sldMk cId="3516231033" sldId="270"/>
        </pc:sldMkLst>
        <pc:spChg chg="mod">
          <ac:chgData name="matheus soares" userId="e4589291cbe0e06c" providerId="LiveId" clId="{F7706A85-1363-4D6A-8AE2-F7677920B523}" dt="2024-05-25T16:51:13.928" v="1354" actId="20577"/>
          <ac:spMkLst>
            <pc:docMk/>
            <pc:sldMk cId="3516231033" sldId="270"/>
            <ac:spMk id="5" creationId="{4136C093-5FF8-8E47-1463-D1B2BC7FFBF9}"/>
          </ac:spMkLst>
        </pc:spChg>
        <pc:spChg chg="mod">
          <ac:chgData name="matheus soares" userId="e4589291cbe0e06c" providerId="LiveId" clId="{F7706A85-1363-4D6A-8AE2-F7677920B523}" dt="2024-05-25T16:48:17.597" v="1331" actId="1035"/>
          <ac:spMkLst>
            <pc:docMk/>
            <pc:sldMk cId="3516231033" sldId="270"/>
            <ac:spMk id="7" creationId="{27BD4E81-48DB-F81A-4223-32AA27EC9840}"/>
          </ac:spMkLst>
        </pc:spChg>
        <pc:picChg chg="add del mod">
          <ac:chgData name="matheus soares" userId="e4589291cbe0e06c" providerId="LiveId" clId="{F7706A85-1363-4D6A-8AE2-F7677920B523}" dt="2024-05-25T17:33:44.390" v="1504" actId="478"/>
          <ac:picMkLst>
            <pc:docMk/>
            <pc:sldMk cId="3516231033" sldId="270"/>
            <ac:picMk id="2" creationId="{C57B82C3-7900-9441-7C0C-BA23880B4FDE}"/>
          </ac:picMkLst>
        </pc:picChg>
        <pc:picChg chg="add mod">
          <ac:chgData name="matheus soares" userId="e4589291cbe0e06c" providerId="LiveId" clId="{F7706A85-1363-4D6A-8AE2-F7677920B523}" dt="2024-05-25T17:33:44.850" v="1505"/>
          <ac:picMkLst>
            <pc:docMk/>
            <pc:sldMk cId="3516231033" sldId="270"/>
            <ac:picMk id="4" creationId="{265FE73C-DD6B-6B0B-DF0F-DADA1D3D8347}"/>
          </ac:picMkLst>
        </pc:picChg>
        <pc:picChg chg="mod">
          <ac:chgData name="matheus soares" userId="e4589291cbe0e06c" providerId="LiveId" clId="{F7706A85-1363-4D6A-8AE2-F7677920B523}" dt="2024-05-25T16:49:34.187" v="1337" actId="14826"/>
          <ac:picMkLst>
            <pc:docMk/>
            <pc:sldMk cId="3516231033" sldId="270"/>
            <ac:picMk id="15" creationId="{2B86D4D8-96D8-2E4A-0C2F-A7EB03BAADB6}"/>
          </ac:picMkLst>
        </pc:picChg>
      </pc:sldChg>
      <pc:sldChg chg="addSp delSp modSp add mod">
        <pc:chgData name="matheus soares" userId="e4589291cbe0e06c" providerId="LiveId" clId="{F7706A85-1363-4D6A-8AE2-F7677920B523}" dt="2024-05-25T17:33:48.873" v="1507"/>
        <pc:sldMkLst>
          <pc:docMk/>
          <pc:sldMk cId="1862043571" sldId="271"/>
        </pc:sldMkLst>
        <pc:spChg chg="mod">
          <ac:chgData name="matheus soares" userId="e4589291cbe0e06c" providerId="LiveId" clId="{F7706A85-1363-4D6A-8AE2-F7677920B523}" dt="2024-05-25T16:58:20.709" v="1403" actId="20577"/>
          <ac:spMkLst>
            <pc:docMk/>
            <pc:sldMk cId="1862043571" sldId="271"/>
            <ac:spMk id="5" creationId="{4136C093-5FF8-8E47-1463-D1B2BC7FFBF9}"/>
          </ac:spMkLst>
        </pc:spChg>
        <pc:spChg chg="mod">
          <ac:chgData name="matheus soares" userId="e4589291cbe0e06c" providerId="LiveId" clId="{F7706A85-1363-4D6A-8AE2-F7677920B523}" dt="2024-05-25T16:51:52.016" v="1383" actId="1035"/>
          <ac:spMkLst>
            <pc:docMk/>
            <pc:sldMk cId="1862043571" sldId="271"/>
            <ac:spMk id="7" creationId="{27BD4E81-48DB-F81A-4223-32AA27EC9840}"/>
          </ac:spMkLst>
        </pc:spChg>
        <pc:picChg chg="add del mod">
          <ac:chgData name="matheus soares" userId="e4589291cbe0e06c" providerId="LiveId" clId="{F7706A85-1363-4D6A-8AE2-F7677920B523}" dt="2024-05-25T17:33:48.173" v="1506" actId="478"/>
          <ac:picMkLst>
            <pc:docMk/>
            <pc:sldMk cId="1862043571" sldId="271"/>
            <ac:picMk id="2" creationId="{01278008-7A66-A4C9-22EE-E9AF63ACCC5F}"/>
          </ac:picMkLst>
        </pc:picChg>
        <pc:picChg chg="add mod">
          <ac:chgData name="matheus soares" userId="e4589291cbe0e06c" providerId="LiveId" clId="{F7706A85-1363-4D6A-8AE2-F7677920B523}" dt="2024-05-25T17:33:48.873" v="1507"/>
          <ac:picMkLst>
            <pc:docMk/>
            <pc:sldMk cId="1862043571" sldId="271"/>
            <ac:picMk id="4" creationId="{2DC13200-7639-2880-5F81-E626677EC7D1}"/>
          </ac:picMkLst>
        </pc:picChg>
        <pc:picChg chg="mod">
          <ac:chgData name="matheus soares" userId="e4589291cbe0e06c" providerId="LiveId" clId="{F7706A85-1363-4D6A-8AE2-F7677920B523}" dt="2024-05-25T16:57:49.946" v="1401" actId="14826"/>
          <ac:picMkLst>
            <pc:docMk/>
            <pc:sldMk cId="1862043571" sldId="271"/>
            <ac:picMk id="15" creationId="{2B86D4D8-96D8-2E4A-0C2F-A7EB03BAADB6}"/>
          </ac:picMkLst>
        </pc:picChg>
      </pc:sldChg>
      <pc:sldChg chg="add del">
        <pc:chgData name="matheus soares" userId="e4589291cbe0e06c" providerId="LiveId" clId="{F7706A85-1363-4D6A-8AE2-F7677920B523}" dt="2024-05-25T16:52:23.459" v="1386" actId="47"/>
        <pc:sldMkLst>
          <pc:docMk/>
          <pc:sldMk cId="1065338681" sldId="272"/>
        </pc:sldMkLst>
      </pc:sldChg>
      <pc:sldChg chg="modSp add del mod ord">
        <pc:chgData name="matheus soares" userId="e4589291cbe0e06c" providerId="LiveId" clId="{F7706A85-1363-4D6A-8AE2-F7677920B523}" dt="2024-05-25T16:52:44.279" v="1392" actId="47"/>
        <pc:sldMkLst>
          <pc:docMk/>
          <pc:sldMk cId="2098203662" sldId="272"/>
        </pc:sldMkLst>
        <pc:spChg chg="mod">
          <ac:chgData name="matheus soares" userId="e4589291cbe0e06c" providerId="LiveId" clId="{F7706A85-1363-4D6A-8AE2-F7677920B523}" dt="2024-05-25T16:52:41.808" v="1391"/>
          <ac:spMkLst>
            <pc:docMk/>
            <pc:sldMk cId="2098203662" sldId="272"/>
            <ac:spMk id="7" creationId="{27BD4E81-48DB-F81A-4223-32AA27EC9840}"/>
          </ac:spMkLst>
        </pc:spChg>
      </pc:sldChg>
      <pc:sldChg chg="addSp delSp modSp add mod">
        <pc:chgData name="matheus soares" userId="e4589291cbe0e06c" providerId="LiveId" clId="{F7706A85-1363-4D6A-8AE2-F7677920B523}" dt="2024-05-25T17:33:57.899" v="1510"/>
        <pc:sldMkLst>
          <pc:docMk/>
          <pc:sldMk cId="3720495393" sldId="272"/>
        </pc:sldMkLst>
        <pc:spChg chg="mod">
          <ac:chgData name="matheus soares" userId="e4589291cbe0e06c" providerId="LiveId" clId="{F7706A85-1363-4D6A-8AE2-F7677920B523}" dt="2024-05-25T16:59:35.131" v="1424" actId="179"/>
          <ac:spMkLst>
            <pc:docMk/>
            <pc:sldMk cId="3720495393" sldId="272"/>
            <ac:spMk id="5" creationId="{4136C093-5FF8-8E47-1463-D1B2BC7FFBF9}"/>
          </ac:spMkLst>
        </pc:spChg>
        <pc:spChg chg="mod">
          <ac:chgData name="matheus soares" userId="e4589291cbe0e06c" providerId="LiveId" clId="{F7706A85-1363-4D6A-8AE2-F7677920B523}" dt="2024-05-25T16:53:02.761" v="1398" actId="6549"/>
          <ac:spMkLst>
            <pc:docMk/>
            <pc:sldMk cId="3720495393" sldId="272"/>
            <ac:spMk id="7" creationId="{27BD4E81-48DB-F81A-4223-32AA27EC9840}"/>
          </ac:spMkLst>
        </pc:spChg>
        <pc:picChg chg="add mod">
          <ac:chgData name="matheus soares" userId="e4589291cbe0e06c" providerId="LiveId" clId="{F7706A85-1363-4D6A-8AE2-F7677920B523}" dt="2024-05-25T17:26:48.561" v="1474" actId="931"/>
          <ac:picMkLst>
            <pc:docMk/>
            <pc:sldMk cId="3720495393" sldId="272"/>
            <ac:picMk id="4" creationId="{8FC10A9E-7098-4F3F-A995-F5A00E1D1C46}"/>
          </ac:picMkLst>
        </pc:picChg>
        <pc:picChg chg="add del mod">
          <ac:chgData name="matheus soares" userId="e4589291cbe0e06c" providerId="LiveId" clId="{F7706A85-1363-4D6A-8AE2-F7677920B523}" dt="2024-05-25T17:33:56.936" v="1509" actId="478"/>
          <ac:picMkLst>
            <pc:docMk/>
            <pc:sldMk cId="3720495393" sldId="272"/>
            <ac:picMk id="8" creationId="{E212FB46-AD14-5057-74FD-44C0A236E183}"/>
          </ac:picMkLst>
        </pc:picChg>
        <pc:picChg chg="add mod">
          <ac:chgData name="matheus soares" userId="e4589291cbe0e06c" providerId="LiveId" clId="{F7706A85-1363-4D6A-8AE2-F7677920B523}" dt="2024-05-25T17:33:53.766" v="1508"/>
          <ac:picMkLst>
            <pc:docMk/>
            <pc:sldMk cId="3720495393" sldId="272"/>
            <ac:picMk id="9" creationId="{86057234-329B-0B14-D499-75F24D4C754A}"/>
          </ac:picMkLst>
        </pc:picChg>
        <pc:picChg chg="add mod">
          <ac:chgData name="matheus soares" userId="e4589291cbe0e06c" providerId="LiveId" clId="{F7706A85-1363-4D6A-8AE2-F7677920B523}" dt="2024-05-25T17:33:57.899" v="1510"/>
          <ac:picMkLst>
            <pc:docMk/>
            <pc:sldMk cId="3720495393" sldId="272"/>
            <ac:picMk id="10" creationId="{1C34DECE-EC34-9427-DE6D-BC4CF7DA87EF}"/>
          </ac:picMkLst>
        </pc:picChg>
        <pc:picChg chg="mod">
          <ac:chgData name="matheus soares" userId="e4589291cbe0e06c" providerId="LiveId" clId="{F7706A85-1363-4D6A-8AE2-F7677920B523}" dt="2024-05-25T16:58:36.287" v="1404" actId="14826"/>
          <ac:picMkLst>
            <pc:docMk/>
            <pc:sldMk cId="3720495393" sldId="272"/>
            <ac:picMk id="15" creationId="{2B86D4D8-96D8-2E4A-0C2F-A7EB03BAADB6}"/>
          </ac:picMkLst>
        </pc:picChg>
      </pc:sldChg>
      <pc:sldChg chg="addSp delSp modSp add mod ord">
        <pc:chgData name="matheus soares" userId="e4589291cbe0e06c" providerId="LiveId" clId="{F7706A85-1363-4D6A-8AE2-F7677920B523}" dt="2024-05-25T17:26:18.026" v="1467" actId="732"/>
        <pc:sldMkLst>
          <pc:docMk/>
          <pc:sldMk cId="1924851852" sldId="273"/>
        </pc:sldMkLst>
        <pc:spChg chg="del mod">
          <ac:chgData name="matheus soares" userId="e4589291cbe0e06c" providerId="LiveId" clId="{F7706A85-1363-4D6A-8AE2-F7677920B523}" dt="2024-05-25T17:25:24.981" v="1457"/>
          <ac:spMkLst>
            <pc:docMk/>
            <pc:sldMk cId="1924851852" sldId="273"/>
            <ac:spMk id="3" creationId="{38077AA7-C9DE-02DC-B7E0-211D12E0F92B}"/>
          </ac:spMkLst>
        </pc:spChg>
        <pc:spChg chg="mod">
          <ac:chgData name="matheus soares" userId="e4589291cbe0e06c" providerId="LiveId" clId="{F7706A85-1363-4D6A-8AE2-F7677920B523}" dt="2024-05-25T17:25:01.612" v="1450" actId="1076"/>
          <ac:spMkLst>
            <pc:docMk/>
            <pc:sldMk cId="1924851852" sldId="273"/>
            <ac:spMk id="11" creationId="{CE0B4321-70CB-B0E6-1DE4-861BF38452F0}"/>
          </ac:spMkLst>
        </pc:spChg>
        <pc:spChg chg="del mod">
          <ac:chgData name="matheus soares" userId="e4589291cbe0e06c" providerId="LiveId" clId="{F7706A85-1363-4D6A-8AE2-F7677920B523}" dt="2024-05-25T17:25:24.980" v="1455" actId="478"/>
          <ac:spMkLst>
            <pc:docMk/>
            <pc:sldMk cId="1924851852" sldId="273"/>
            <ac:spMk id="17" creationId="{FDD0EE71-0C5A-22EC-9121-B2269DD0B450}"/>
          </ac:spMkLst>
        </pc:spChg>
        <pc:picChg chg="add mod modCrop">
          <ac:chgData name="matheus soares" userId="e4589291cbe0e06c" providerId="LiveId" clId="{F7706A85-1363-4D6A-8AE2-F7677920B523}" dt="2024-05-25T17:26:18.026" v="1467" actId="732"/>
          <ac:picMkLst>
            <pc:docMk/>
            <pc:sldMk cId="1924851852" sldId="273"/>
            <ac:picMk id="5" creationId="{EB2FA5D4-92CC-1C84-A1F3-32EB362E414B}"/>
          </ac:picMkLst>
        </pc:picChg>
      </pc:sldChg>
      <pc:sldChg chg="addSp delSp modSp add mod ord">
        <pc:chgData name="matheus soares" userId="e4589291cbe0e06c" providerId="LiveId" clId="{F7706A85-1363-4D6A-8AE2-F7677920B523}" dt="2024-05-25T18:00:49.582" v="2175" actId="20577"/>
        <pc:sldMkLst>
          <pc:docMk/>
          <pc:sldMk cId="1280825603" sldId="274"/>
        </pc:sldMkLst>
        <pc:spChg chg="mod">
          <ac:chgData name="matheus soares" userId="e4589291cbe0e06c" providerId="LiveId" clId="{F7706A85-1363-4D6A-8AE2-F7677920B523}" dt="2024-05-25T18:00:49.582" v="2175" actId="20577"/>
          <ac:spMkLst>
            <pc:docMk/>
            <pc:sldMk cId="1280825603" sldId="274"/>
            <ac:spMk id="5" creationId="{4136C093-5FF8-8E47-1463-D1B2BC7FFBF9}"/>
          </ac:spMkLst>
        </pc:spChg>
        <pc:spChg chg="mod">
          <ac:chgData name="matheus soares" userId="e4589291cbe0e06c" providerId="LiveId" clId="{F7706A85-1363-4D6A-8AE2-F7677920B523}" dt="2024-05-25T17:45:44.555" v="1558" actId="122"/>
          <ac:spMkLst>
            <pc:docMk/>
            <pc:sldMk cId="1280825603" sldId="274"/>
            <ac:spMk id="7" creationId="{27BD4E81-48DB-F81A-4223-32AA27EC9840}"/>
          </ac:spMkLst>
        </pc:spChg>
        <pc:picChg chg="add mod">
          <ac:chgData name="matheus soares" userId="e4589291cbe0e06c" providerId="LiveId" clId="{F7706A85-1363-4D6A-8AE2-F7677920B523}" dt="2024-05-25T17:45:52.791" v="1560" actId="1076"/>
          <ac:picMkLst>
            <pc:docMk/>
            <pc:sldMk cId="1280825603" sldId="274"/>
            <ac:picMk id="2" creationId="{96ED36A9-3B82-75FB-86FF-7E2CBF12E575}"/>
          </ac:picMkLst>
        </pc:picChg>
        <pc:picChg chg="add mod">
          <ac:chgData name="matheus soares" userId="e4589291cbe0e06c" providerId="LiveId" clId="{F7706A85-1363-4D6A-8AE2-F7677920B523}" dt="2024-05-25T17:58:29.794" v="2161" actId="1076"/>
          <ac:picMkLst>
            <pc:docMk/>
            <pc:sldMk cId="1280825603" sldId="274"/>
            <ac:picMk id="6" creationId="{B6C919B9-E720-1019-DB6C-32263713E489}"/>
          </ac:picMkLst>
        </pc:picChg>
        <pc:picChg chg="del">
          <ac:chgData name="matheus soares" userId="e4589291cbe0e06c" providerId="LiveId" clId="{F7706A85-1363-4D6A-8AE2-F7677920B523}" dt="2024-05-25T17:45:59.007" v="1575" actId="478"/>
          <ac:picMkLst>
            <pc:docMk/>
            <pc:sldMk cId="1280825603" sldId="274"/>
            <ac:picMk id="15" creationId="{2B86D4D8-96D8-2E4A-0C2F-A7EB03BAADB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B6E23D1-8C39-4BFE-B9F4-AF6A135DA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E0E03B-3E83-4CE7-99B3-484FFF1126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74421-9D27-4A1B-8744-4291AA6E80E3}" type="datetimeFigureOut">
              <a:rPr lang="pt-BR" smtClean="0"/>
              <a:t>25/05/2024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5C098F-9862-4536-9411-E552375A3B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F3D3D9-1420-49B6-B4FF-3526A410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BAF41-7674-485B-8E9D-1F4CC1EECA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82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39449-666C-41F1-88E2-56DEED947A59}" type="datetimeFigureOut">
              <a:rPr lang="pt-BR" smtClean="0"/>
              <a:t>25/05/2024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9B3C6-CAC6-4CFA-8154-D420B9396D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83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9B3C6-CAC6-4CFA-8154-D420B9396D1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01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DE7517E5-CB6F-47FC-BB2E-B3EA7A392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039523"/>
            <a:ext cx="6858000" cy="4029491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E33AEC2-89CF-4DD2-BC32-9020D6E25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7069015"/>
            <a:ext cx="6857999" cy="2074985"/>
          </a:xfrm>
          <a:solidFill>
            <a:schemeClr val="accent6"/>
          </a:solidFill>
        </p:spPr>
        <p:txBody>
          <a:bodyPr tIns="72000" rtlCol="0" anchor="ctr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en-US" sz="6000" i="0" kern="120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09607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2pPr>
            <a:lvl3pPr marL="1219215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3pPr>
            <a:lvl4pPr marL="1828823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4pPr>
            <a:lvl5pPr marL="2438431" indent="0" algn="ctr">
              <a:buNone/>
              <a:defRPr lang="en-US" sz="5400" i="1" kern="1200" dirty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/>
              <a:t>ALLAN</a:t>
            </a:r>
          </a:p>
          <a:p>
            <a:pPr lvl="0" rtl="0"/>
            <a:r>
              <a:rPr lang="pt-BR"/>
              <a:t>MATTSON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B117C-9559-4A1B-9901-3C29242FE5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4" y="0"/>
            <a:ext cx="6856466" cy="778776"/>
          </a:xfrm>
          <a:solidFill>
            <a:schemeClr val="accent6"/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i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8" indent="0" algn="ctr">
              <a:buNone/>
              <a:defRPr sz="2667"/>
            </a:lvl2pPr>
            <a:lvl3pPr marL="1219215" indent="0" algn="ctr">
              <a:buNone/>
              <a:defRPr sz="2400"/>
            </a:lvl3pPr>
            <a:lvl4pPr marL="1828823" indent="0" algn="ctr">
              <a:buNone/>
              <a:defRPr sz="2133"/>
            </a:lvl4pPr>
            <a:lvl5pPr marL="2438431" indent="0" algn="ctr">
              <a:buNone/>
              <a:defRPr sz="2133"/>
            </a:lvl5pPr>
            <a:lvl6pPr marL="3048038" indent="0" algn="ctr">
              <a:buNone/>
              <a:defRPr sz="2133"/>
            </a:lvl6pPr>
            <a:lvl7pPr marL="3657646" indent="0" algn="ctr">
              <a:buNone/>
              <a:defRPr sz="2133"/>
            </a:lvl7pPr>
            <a:lvl8pPr marL="4267253" indent="0" algn="ctr">
              <a:buNone/>
              <a:defRPr sz="2133"/>
            </a:lvl8pPr>
            <a:lvl9pPr marL="4876861" indent="0" algn="ctr">
              <a:buNone/>
              <a:defRPr sz="2133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092771-246C-4ADE-9BF0-EFF1466860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86257"/>
            <a:ext cx="6857999" cy="2223149"/>
          </a:xfrm>
        </p:spPr>
        <p:txBody>
          <a:bodyPr rtlCol="0" anchor="b">
            <a:noAutofit/>
          </a:bodyPr>
          <a:lstStyle>
            <a:lvl1pPr algn="ctr">
              <a:defRPr lang="en-US" sz="6800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INSPIRAÇÃO</a:t>
            </a:r>
            <a:br>
              <a:rPr lang="pt-BR"/>
            </a:br>
            <a:r>
              <a:rPr lang="pt-BR"/>
              <a:t>LIVRO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21A755-EF1B-4426-A5DF-5E28909234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6291414"/>
            <a:ext cx="6858000" cy="777600"/>
          </a:xfrm>
          <a:solidFill>
            <a:schemeClr val="bg1">
              <a:alpha val="15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lang="en-US" sz="1800" b="1" i="0" kern="1200" dirty="0" smtClean="0">
                <a:solidFill>
                  <a:schemeClr val="accent6">
                    <a:lumMod val="20000"/>
                    <a:lumOff val="80000"/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7" indent="0">
              <a:buNone/>
              <a:defRPr lang="en-US" sz="2400" i="0" kern="1200" dirty="0" smtClean="0">
                <a:solidFill>
                  <a:schemeClr val="accent6">
                    <a:lumMod val="40000"/>
                    <a:lumOff val="60000"/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i="0" kern="1200" dirty="0" smtClean="0">
                <a:solidFill>
                  <a:schemeClr val="accent6">
                    <a:lumMod val="40000"/>
                    <a:lumOff val="60000"/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i="0" kern="1200" dirty="0" smtClean="0">
                <a:solidFill>
                  <a:schemeClr val="accent6">
                    <a:lumMod val="40000"/>
                    <a:lumOff val="60000"/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0" kern="1200" dirty="0">
                <a:solidFill>
                  <a:schemeClr val="accent6">
                    <a:lumMod val="40000"/>
                    <a:lumOff val="60000"/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pt-BR"/>
              <a:t>Clique para editar o texto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0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DE7517E5-CB6F-47FC-BB2E-B3EA7A392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858000" cy="914399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E33AEC2-89CF-4DD2-BC32-9020D6E25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12674"/>
            <a:ext cx="6858000" cy="778776"/>
          </a:xfrm>
          <a:noFill/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en-US" sz="4800" b="1" i="0" kern="1200" dirty="0" smtClean="0">
                <a:solidFill>
                  <a:schemeClr val="accent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09607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2pPr>
            <a:lvl3pPr marL="1219215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3pPr>
            <a:lvl4pPr marL="1828823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4pPr>
            <a:lvl5pPr marL="2438431" indent="0" algn="ctr">
              <a:buNone/>
              <a:defRPr lang="en-US" sz="5400" i="1" kern="1200" dirty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/>
              <a:t>ALLAN MATTSON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B117C-9559-4A1B-9901-3C29242FE5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6636386"/>
            <a:ext cx="6858000" cy="462247"/>
          </a:xfrm>
          <a:noFill/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700" i="0" kern="1200" dirty="0">
                <a:solidFill>
                  <a:schemeClr val="bg1">
                    <a:alpha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608" indent="0" algn="ctr">
              <a:buNone/>
              <a:defRPr sz="2667"/>
            </a:lvl2pPr>
            <a:lvl3pPr marL="1219215" indent="0" algn="ctr">
              <a:buNone/>
              <a:defRPr sz="2400"/>
            </a:lvl3pPr>
            <a:lvl4pPr marL="1828823" indent="0" algn="ctr">
              <a:buNone/>
              <a:defRPr sz="2133"/>
            </a:lvl4pPr>
            <a:lvl5pPr marL="2438431" indent="0" algn="ctr">
              <a:buNone/>
              <a:defRPr sz="2133"/>
            </a:lvl5pPr>
            <a:lvl6pPr marL="3048038" indent="0" algn="ctr">
              <a:buNone/>
              <a:defRPr sz="2133"/>
            </a:lvl6pPr>
            <a:lvl7pPr marL="3657646" indent="0" algn="ctr">
              <a:buNone/>
              <a:defRPr sz="2133"/>
            </a:lvl7pPr>
            <a:lvl8pPr marL="4267253" indent="0" algn="ctr">
              <a:buNone/>
              <a:defRPr sz="2133"/>
            </a:lvl8pPr>
            <a:lvl9pPr marL="4876861" indent="0" algn="ctr">
              <a:buNone/>
              <a:defRPr sz="2133"/>
            </a:lvl9pPr>
          </a:lstStyle>
          <a:p>
            <a:pPr rtl="0"/>
            <a:r>
              <a:rPr lang="pt-BR"/>
              <a:t>FAÇA DO SEU SONHO UMA REALIDADE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092771-246C-4ADE-9BF0-EFF1466860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" y="7255752"/>
            <a:ext cx="6858000" cy="1260000"/>
          </a:xfrm>
          <a:solidFill>
            <a:schemeClr val="accent1">
              <a:lumMod val="50000"/>
              <a:alpha val="50000"/>
            </a:schemeClr>
          </a:solidFill>
        </p:spPr>
        <p:txBody>
          <a:bodyPr tIns="144000" rtlCol="0" anchor="ctr" anchorCtr="0">
            <a:noAutofit/>
          </a:bodyPr>
          <a:lstStyle>
            <a:lvl1pPr algn="ctr">
              <a:lnSpc>
                <a:spcPct val="80000"/>
              </a:lnSpc>
              <a:defRPr lang="en-US" sz="70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INSPIRAÇÃO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1735485-8BEE-46F6-88A2-DDB45D1CC2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40630"/>
            <a:ext cx="6858000" cy="70485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100">
                <a:solidFill>
                  <a:schemeClr val="accent1">
                    <a:alpha val="65000"/>
                  </a:schemeClr>
                </a:solidFill>
                <a:latin typeface="+mj-lt"/>
              </a:defRPr>
            </a:lvl1pPr>
            <a:lvl2pPr marL="609607" indent="0">
              <a:buNone/>
              <a:defRPr sz="2400">
                <a:latin typeface="+mj-lt"/>
              </a:defRPr>
            </a:lvl2pPr>
            <a:lvl3pPr marL="1219215" indent="0">
              <a:buNone/>
              <a:defRPr sz="2400">
                <a:latin typeface="+mj-lt"/>
              </a:defRPr>
            </a:lvl3pPr>
            <a:lvl4pPr marL="1828823" indent="0">
              <a:buNone/>
              <a:defRPr sz="2400">
                <a:latin typeface="+mj-lt"/>
              </a:defRPr>
            </a:lvl4pPr>
            <a:lvl5pPr marL="2438431" indent="0">
              <a:buNone/>
              <a:defRPr sz="2400">
                <a:latin typeface="+mj-lt"/>
              </a:defRPr>
            </a:lvl5pPr>
          </a:lstStyle>
          <a:p>
            <a:pPr lvl="0" rtl="0"/>
            <a:r>
              <a:rPr lang="pt-BR"/>
              <a:t>DO BEST-SELLER DO NEW YORK TIMES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35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90FF8255-3715-46D8-9BEB-B53E4585CA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147885"/>
            <a:ext cx="6858000" cy="4826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BF411F-CCF3-4639-B503-504F43ED1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963837"/>
            <a:ext cx="6858000" cy="1116000"/>
          </a:xfrm>
          <a:solidFill>
            <a:srgbClr val="01383B"/>
          </a:solidFill>
        </p:spPr>
        <p:txBody>
          <a:bodyPr tIns="108000" rtlCol="0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INSPIRAÇÃO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406E0DF-BA23-4457-9B5C-DD047BC819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" y="354698"/>
            <a:ext cx="6858000" cy="462247"/>
          </a:xfrm>
        </p:spPr>
        <p:txBody>
          <a:bodyPr rtlCol="0">
            <a:normAutofit/>
          </a:bodyPr>
          <a:lstStyle>
            <a:lvl1pPr marL="0" indent="0" algn="ctr">
              <a:buNone/>
              <a:defRPr sz="2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/>
              <a:t>FAÇA DO SEU SONHO UMA REALIDADE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505714CA-1256-4D03-A202-2387A676DE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7428429"/>
            <a:ext cx="6858000" cy="777875"/>
          </a:xfrm>
        </p:spPr>
        <p:txBody>
          <a:bodyPr rtlCol="0">
            <a:noAutofit/>
          </a:bodyPr>
          <a:lstStyle>
            <a:lvl1pPr marL="0" indent="0" algn="ctr">
              <a:buNone/>
              <a:defRPr sz="5800" b="1">
                <a:solidFill>
                  <a:schemeClr val="accent2"/>
                </a:solidFill>
              </a:defRPr>
            </a:lvl1pPr>
            <a:lvl2pPr>
              <a:defRPr sz="5800"/>
            </a:lvl2pPr>
            <a:lvl3pPr>
              <a:defRPr sz="5800"/>
            </a:lvl3pPr>
            <a:lvl4pPr>
              <a:defRPr sz="5800"/>
            </a:lvl4pPr>
            <a:lvl5pPr>
              <a:defRPr sz="5800"/>
            </a:lvl5pPr>
          </a:lstStyle>
          <a:p>
            <a:pPr lvl="0" rtl="0"/>
            <a:r>
              <a:rPr lang="pt-BR"/>
              <a:t>ALLAN MATTSON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795639E3-EE2A-44FC-B111-46A0B5E802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8281860"/>
            <a:ext cx="6858000" cy="261938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algn="ctr">
              <a:defRPr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defRPr>
            </a:lvl2pPr>
            <a:lvl3pPr algn="ctr">
              <a:defRPr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defRPr>
            </a:lvl3pPr>
            <a:lvl4pPr algn="ctr">
              <a:defRPr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defRPr>
            </a:lvl4pPr>
            <a:lvl5pPr algn="ctr">
              <a:defRPr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defRPr>
            </a:lvl5pPr>
          </a:lstStyle>
          <a:p>
            <a:pPr lvl="0" rtl="0"/>
            <a:r>
              <a:rPr lang="pt-BR"/>
              <a:t>DO BEST-SELLER DO NEW YORK TIMES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3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945921-0438-4421-937B-04146E15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C0DD4-AFCB-466A-8CCA-F7E022B8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1C66F-5503-4C30-BF52-D9B82AA99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AD11F-DF24-42F6-855A-E7A71B7B8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4" y="8475135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CEC7D0E-101A-41DE-BD1B-178426773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1393D2B-6925-4B26-92A6-01EBC05BA5A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359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121921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4" indent="-304804" algn="l" defTabSz="1219215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19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627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35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42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0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57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65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1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6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1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theussooares/python-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11574" y="2720044"/>
            <a:ext cx="6800125" cy="6285055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2"/>
          </a:solidFill>
        </p:spPr>
        <p:txBody>
          <a:bodyPr rtlCol="0">
            <a:normAutofit/>
          </a:bodyPr>
          <a:lstStyle/>
          <a:p>
            <a:pPr rtl="0"/>
            <a:r>
              <a:rPr lang="pt-BR" sz="3600" dirty="0"/>
              <a:t>EXPLORANDO O PODER DA SERPENTE DE DADOS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DOMINANDO PYTHO</a:t>
            </a:r>
            <a:r>
              <a:rPr lang="pt-BR" dirty="0">
                <a:solidFill>
                  <a:srgbClr val="2C400C"/>
                </a:solidFill>
              </a:rPr>
              <a:t>N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bg1">
              <a:alpha val="75000"/>
            </a:schemeClr>
          </a:solidFill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chemeClr val="accent2">
                    <a:alpha val="85000"/>
                  </a:schemeClr>
                </a:solidFill>
              </a:rPr>
              <a:t>Matheus Soares</a:t>
            </a:r>
          </a:p>
        </p:txBody>
      </p:sp>
    </p:spTree>
    <p:extLst>
      <p:ext uri="{BB962C8B-B14F-4D97-AF65-F5344CB8AC3E}">
        <p14:creationId xmlns:p14="http://schemas.microsoft.com/office/powerpoint/2010/main" val="37317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06BCAA-45B2-2248-462F-FE67657345A1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01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DD0EE71-0C5A-22EC-9121-B2269DD0B450}"/>
              </a:ext>
            </a:extLst>
          </p:cNvPr>
          <p:cNvSpPr/>
          <p:nvPr/>
        </p:nvSpPr>
        <p:spPr>
          <a:xfrm>
            <a:off x="2372809" y="2390725"/>
            <a:ext cx="2083442" cy="20287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rgbClr val="011F21"/>
                </a:solidFill>
                <a:latin typeface="Palatino Linotype (Títulos)"/>
              </a:rPr>
              <a:t>1</a:t>
            </a:r>
            <a:endParaRPr lang="pt-BR" sz="4000" b="1" dirty="0">
              <a:solidFill>
                <a:srgbClr val="011F21"/>
              </a:solidFill>
              <a:latin typeface="Palatino Linotype (Títulos)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7D17438-AC08-8A2E-802B-A8A4FC706452}"/>
              </a:ext>
            </a:extLst>
          </p:cNvPr>
          <p:cNvSpPr/>
          <p:nvPr/>
        </p:nvSpPr>
        <p:spPr>
          <a:xfrm>
            <a:off x="567159" y="6065130"/>
            <a:ext cx="5764193" cy="45719"/>
          </a:xfrm>
          <a:prstGeom prst="rect">
            <a:avLst/>
          </a:prstGeom>
          <a:gradFill flip="none" rotWithShape="1">
            <a:gsLst>
              <a:gs pos="35000">
                <a:srgbClr val="92D050"/>
              </a:gs>
              <a:gs pos="0">
                <a:srgbClr val="00B050"/>
              </a:gs>
              <a:gs pos="100000">
                <a:srgbClr val="FFFF00"/>
              </a:gs>
              <a:gs pos="67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0B4321-70CB-B0E6-1DE4-861BF38452F0}"/>
              </a:ext>
            </a:extLst>
          </p:cNvPr>
          <p:cNvSpPr txBox="1"/>
          <p:nvPr/>
        </p:nvSpPr>
        <p:spPr>
          <a:xfrm>
            <a:off x="567159" y="4626215"/>
            <a:ext cx="5764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+mj-lt"/>
              </a:rPr>
              <a:t>ESTRUTURAS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077AA7-C9DE-02DC-B7E0-211D12E0F92B}"/>
              </a:ext>
            </a:extLst>
          </p:cNvPr>
          <p:cNvSpPr txBox="1"/>
          <p:nvPr/>
        </p:nvSpPr>
        <p:spPr>
          <a:xfrm>
            <a:off x="526648" y="6343945"/>
            <a:ext cx="5960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dos aspectos mais importantes do Python é sua rica variedade de estruturas de dados, que permitem organizar e manipular dados de maneira eficiente. Compreender e utilizar essas estruturas de dados é fundamental para escrever código Python eficiente e organizado. Cada estrutura tem suas próprias vantagens e aplicações, e escolher a correta para cada situação pode melhorar significativamente o desempenho e a clareza do seu código.</a:t>
            </a:r>
          </a:p>
        </p:txBody>
      </p:sp>
    </p:spTree>
    <p:extLst>
      <p:ext uri="{BB962C8B-B14F-4D97-AF65-F5344CB8AC3E}">
        <p14:creationId xmlns:p14="http://schemas.microsoft.com/office/powerpoint/2010/main" val="135196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BD4E81-48DB-F81A-4223-32AA27EC9840}"/>
              </a:ext>
            </a:extLst>
          </p:cNvPr>
          <p:cNvSpPr txBox="1"/>
          <p:nvPr/>
        </p:nvSpPr>
        <p:spPr>
          <a:xfrm>
            <a:off x="625029" y="443569"/>
            <a:ext cx="596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2C400C"/>
                </a:solidFill>
                <a:latin typeface="+mj-lt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952E7F-790E-0757-2363-B3AB901AAF9C}"/>
              </a:ext>
            </a:extLst>
          </p:cNvPr>
          <p:cNvSpPr txBox="1"/>
          <p:nvPr/>
        </p:nvSpPr>
        <p:spPr>
          <a:xfrm>
            <a:off x="625029" y="1278650"/>
            <a:ext cx="59609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capítulo do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eBook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exploraremos as principais estruturas de dados em Python, com explicações claras e exemplos práticos. Uma estrutura de dados é uma maneira de organizar e armazenar dados de uma forma que possa ser acessada e manipulada de maneira eficiente.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várias estruturas de dados em Python, cada uma com suas próprias características e usos específicos. Algumas das estruturas de dados padrões em Python incluem,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(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Uma lista é uma coleção ordenada de elementos que podem ser de diferentes tipos de dados. Os elementos em uma lista são acessados por meio de índices (posições), e a lista pode ser modificada adicionando, removendo ou alterando elementos.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Tuplas (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Uma tupla é semelhante a uma lista, mas é imutável, o que significa que seus elementos não podem ser alterados após a criação da tupla. As tuplas são geralmente usadas para representar coleções de dados heterogêneos e são acessadas por meio de índices.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Dicionários (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dicionário é uma coleção não ordenada de pares chave-valor, onde cada chave é única e mapeada para um valor correspondente. Os valores em um dicionário são acessados por meio de suas chaves, e os dicionários são úteis para armazenar e recuperar dados de forma eficiente.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(set)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conjunto é uma coleção não ordenada de elementos únicos e imutáveis. Os conjuntos são usados principalmente para realizar operações de conjunto, como união, interseção e diferença, e são úteis para remover duplicatas de outras coleções.</a:t>
            </a:r>
            <a:endParaRPr lang="pt-BR" sz="16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223315-60AD-BB8E-5E63-9E7CB045D717}"/>
              </a:ext>
            </a:extLst>
          </p:cNvPr>
          <p:cNvSpPr/>
          <p:nvPr/>
        </p:nvSpPr>
        <p:spPr>
          <a:xfrm>
            <a:off x="520859" y="-6449"/>
            <a:ext cx="104173" cy="974201"/>
          </a:xfrm>
          <a:prstGeom prst="rect">
            <a:avLst/>
          </a:prstGeom>
          <a:gradFill flip="none" rotWithShape="1">
            <a:gsLst>
              <a:gs pos="35000">
                <a:srgbClr val="92D050"/>
              </a:gs>
              <a:gs pos="0">
                <a:srgbClr val="00B050"/>
              </a:gs>
              <a:gs pos="100000">
                <a:srgbClr val="FFFF00"/>
              </a:gs>
              <a:gs pos="67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 descr="Minhoca em fundo preto&#10;&#10;Descrição gerada automaticamente">
            <a:extLst>
              <a:ext uri="{FF2B5EF4-FFF2-40B4-BE49-F238E27FC236}">
                <a16:creationId xmlns:a16="http://schemas.microsoft.com/office/drawing/2014/main" id="{4C63F305-B32D-7A4D-DDB7-D8AEDA31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62" y="8454201"/>
            <a:ext cx="2508475" cy="4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8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BD4E81-48DB-F81A-4223-32AA27EC9840}"/>
              </a:ext>
            </a:extLst>
          </p:cNvPr>
          <p:cNvSpPr txBox="1"/>
          <p:nvPr/>
        </p:nvSpPr>
        <p:spPr>
          <a:xfrm>
            <a:off x="625029" y="106679"/>
            <a:ext cx="5960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2C400C"/>
                </a:solidFill>
                <a:latin typeface="+mj-lt"/>
              </a:rPr>
              <a:t>Listas: Armazenando Coleções de Itens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223315-60AD-BB8E-5E63-9E7CB045D717}"/>
              </a:ext>
            </a:extLst>
          </p:cNvPr>
          <p:cNvSpPr/>
          <p:nvPr/>
        </p:nvSpPr>
        <p:spPr>
          <a:xfrm>
            <a:off x="520859" y="-6449"/>
            <a:ext cx="104173" cy="974201"/>
          </a:xfrm>
          <a:prstGeom prst="rect">
            <a:avLst/>
          </a:prstGeom>
          <a:gradFill flip="none" rotWithShape="1">
            <a:gsLst>
              <a:gs pos="35000">
                <a:srgbClr val="92D050"/>
              </a:gs>
              <a:gs pos="0">
                <a:srgbClr val="00B050"/>
              </a:gs>
              <a:gs pos="100000">
                <a:srgbClr val="FFFF00"/>
              </a:gs>
              <a:gs pos="67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36C093-5FF8-8E47-1463-D1B2BC7FFBF9}"/>
              </a:ext>
            </a:extLst>
          </p:cNvPr>
          <p:cNvSpPr txBox="1"/>
          <p:nvPr/>
        </p:nvSpPr>
        <p:spPr>
          <a:xfrm>
            <a:off x="625029" y="1278650"/>
            <a:ext cx="596096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listas são uma das estruturas de dados mais usadas em Python. Elas permitem armazenar uma coleção ordenada de itens que podem ser modificados.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conjunto de parâmetros consiste em uma lista com nenhum ou mais elementos. Porém é possível uma lista com um único parâmetro. As listas armazenam tipos diferentes de dados.</a:t>
            </a:r>
          </a:p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(Fonte: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em Python podem armazenar de maneira sequencial qualquer tipo de objeto. Podemos criar listas utilizando o construtor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função range ou colocando valores separados por vírgula dentro de colchetes. Listas são objetos mutáveis, portanto podemos alterar seus valores após a criação.</a:t>
            </a:r>
          </a:p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(Fonte: DIO)</a:t>
            </a:r>
          </a:p>
          <a:p>
            <a:pPr algn="just"/>
            <a:endParaRPr lang="pt-BR" sz="1600" dirty="0"/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2B86D4D8-96D8-2E4A-0C2F-A7EB03BAA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06" y="2284812"/>
            <a:ext cx="4337188" cy="2240880"/>
          </a:xfrm>
          <a:prstGeom prst="rect">
            <a:avLst/>
          </a:prstGeom>
        </p:spPr>
      </p:pic>
      <p:pic>
        <p:nvPicPr>
          <p:cNvPr id="17" name="Imagem 16" descr="Minhoca em fundo preto&#10;&#10;Descrição gerada automaticamente">
            <a:extLst>
              <a:ext uri="{FF2B5EF4-FFF2-40B4-BE49-F238E27FC236}">
                <a16:creationId xmlns:a16="http://schemas.microsoft.com/office/drawing/2014/main" id="{493AF90E-AC8E-4826-8682-94AB414272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62" y="8454201"/>
            <a:ext cx="2508475" cy="4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9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BD4E81-48DB-F81A-4223-32AA27EC9840}"/>
              </a:ext>
            </a:extLst>
          </p:cNvPr>
          <p:cNvSpPr txBox="1"/>
          <p:nvPr/>
        </p:nvSpPr>
        <p:spPr>
          <a:xfrm>
            <a:off x="625029" y="527783"/>
            <a:ext cx="596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2C400C"/>
                </a:solidFill>
                <a:latin typeface="+mj-lt"/>
              </a:rPr>
              <a:t>Tuplas: Coleções Imutáveis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223315-60AD-BB8E-5E63-9E7CB045D717}"/>
              </a:ext>
            </a:extLst>
          </p:cNvPr>
          <p:cNvSpPr/>
          <p:nvPr/>
        </p:nvSpPr>
        <p:spPr>
          <a:xfrm>
            <a:off x="520859" y="-6449"/>
            <a:ext cx="104173" cy="974201"/>
          </a:xfrm>
          <a:prstGeom prst="rect">
            <a:avLst/>
          </a:prstGeom>
          <a:gradFill flip="none" rotWithShape="1">
            <a:gsLst>
              <a:gs pos="35000">
                <a:srgbClr val="92D050"/>
              </a:gs>
              <a:gs pos="0">
                <a:srgbClr val="00B050"/>
              </a:gs>
              <a:gs pos="100000">
                <a:srgbClr val="FFFF00"/>
              </a:gs>
              <a:gs pos="67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36C093-5FF8-8E47-1463-D1B2BC7FFBF9}"/>
              </a:ext>
            </a:extLst>
          </p:cNvPr>
          <p:cNvSpPr txBox="1"/>
          <p:nvPr/>
        </p:nvSpPr>
        <p:spPr>
          <a:xfrm>
            <a:off x="625029" y="1278650"/>
            <a:ext cx="59609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tuplas são similares às listas, mas são imutáveis, ou seja, uma vez criadas, seus valores não podem ser alterados.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colocando valores separados por vírgula de parênteses.</a:t>
            </a:r>
          </a:p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(Fonte: DIO)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B86D4D8-96D8-2E4A-0C2F-A7EB03BAA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406" y="2284812"/>
            <a:ext cx="4337187" cy="2240880"/>
          </a:xfrm>
          <a:prstGeom prst="rect">
            <a:avLst/>
          </a:prstGeom>
        </p:spPr>
      </p:pic>
      <p:pic>
        <p:nvPicPr>
          <p:cNvPr id="4" name="Imagem 3" descr="Minhoca em fundo preto&#10;&#10;Descrição gerada automaticamente">
            <a:extLst>
              <a:ext uri="{FF2B5EF4-FFF2-40B4-BE49-F238E27FC236}">
                <a16:creationId xmlns:a16="http://schemas.microsoft.com/office/drawing/2014/main" id="{265FE73C-DD6B-6B0B-DF0F-DADA1D3D83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62" y="8454201"/>
            <a:ext cx="2508475" cy="4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3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BD4E81-48DB-F81A-4223-32AA27EC9840}"/>
              </a:ext>
            </a:extLst>
          </p:cNvPr>
          <p:cNvSpPr txBox="1"/>
          <p:nvPr/>
        </p:nvSpPr>
        <p:spPr>
          <a:xfrm>
            <a:off x="625029" y="70575"/>
            <a:ext cx="5960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2C400C"/>
                </a:solidFill>
                <a:latin typeface="+mj-lt"/>
              </a:rPr>
              <a:t>Conjuntos: Coleções de Itens Únicos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223315-60AD-BB8E-5E63-9E7CB045D717}"/>
              </a:ext>
            </a:extLst>
          </p:cNvPr>
          <p:cNvSpPr/>
          <p:nvPr/>
        </p:nvSpPr>
        <p:spPr>
          <a:xfrm>
            <a:off x="520859" y="-6449"/>
            <a:ext cx="104173" cy="974201"/>
          </a:xfrm>
          <a:prstGeom prst="rect">
            <a:avLst/>
          </a:prstGeom>
          <a:gradFill flip="none" rotWithShape="1">
            <a:gsLst>
              <a:gs pos="35000">
                <a:srgbClr val="92D050"/>
              </a:gs>
              <a:gs pos="0">
                <a:srgbClr val="00B050"/>
              </a:gs>
              <a:gs pos="100000">
                <a:srgbClr val="FFFF00"/>
              </a:gs>
              <a:gs pos="67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36C093-5FF8-8E47-1463-D1B2BC7FFBF9}"/>
              </a:ext>
            </a:extLst>
          </p:cNvPr>
          <p:cNvSpPr txBox="1"/>
          <p:nvPr/>
        </p:nvSpPr>
        <p:spPr>
          <a:xfrm>
            <a:off x="625029" y="1278650"/>
            <a:ext cx="59609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são coleções não ordenadas de itens únicos. Eles são úteis para eliminar duplicatas e realizar operações matemáticas como união e interseção.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B86D4D8-96D8-2E4A-0C2F-A7EB03BAA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8386" y="2284812"/>
            <a:ext cx="3881226" cy="2240880"/>
          </a:xfrm>
          <a:prstGeom prst="rect">
            <a:avLst/>
          </a:prstGeom>
        </p:spPr>
      </p:pic>
      <p:pic>
        <p:nvPicPr>
          <p:cNvPr id="4" name="Imagem 3" descr="Minhoca em fundo preto&#10;&#10;Descrição gerada automaticamente">
            <a:extLst>
              <a:ext uri="{FF2B5EF4-FFF2-40B4-BE49-F238E27FC236}">
                <a16:creationId xmlns:a16="http://schemas.microsoft.com/office/drawing/2014/main" id="{2DC13200-7639-2880-5F81-E626677EC7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62" y="8454201"/>
            <a:ext cx="2508475" cy="4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4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BD4E81-48DB-F81A-4223-32AA27EC9840}"/>
              </a:ext>
            </a:extLst>
          </p:cNvPr>
          <p:cNvSpPr txBox="1"/>
          <p:nvPr/>
        </p:nvSpPr>
        <p:spPr>
          <a:xfrm>
            <a:off x="625029" y="70575"/>
            <a:ext cx="5960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2C400C"/>
                </a:solidFill>
                <a:latin typeface="+mj-lt"/>
              </a:rPr>
              <a:t>Dicionários: Pares de Chave-Valor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223315-60AD-BB8E-5E63-9E7CB045D717}"/>
              </a:ext>
            </a:extLst>
          </p:cNvPr>
          <p:cNvSpPr/>
          <p:nvPr/>
        </p:nvSpPr>
        <p:spPr>
          <a:xfrm>
            <a:off x="520859" y="-6449"/>
            <a:ext cx="104173" cy="974201"/>
          </a:xfrm>
          <a:prstGeom prst="rect">
            <a:avLst/>
          </a:prstGeom>
          <a:gradFill flip="none" rotWithShape="1">
            <a:gsLst>
              <a:gs pos="35000">
                <a:srgbClr val="92D050"/>
              </a:gs>
              <a:gs pos="0">
                <a:srgbClr val="00B050"/>
              </a:gs>
              <a:gs pos="100000">
                <a:srgbClr val="FFFF00"/>
              </a:gs>
              <a:gs pos="67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36C093-5FF8-8E47-1463-D1B2BC7FFBF9}"/>
              </a:ext>
            </a:extLst>
          </p:cNvPr>
          <p:cNvSpPr txBox="1"/>
          <p:nvPr/>
        </p:nvSpPr>
        <p:spPr>
          <a:xfrm>
            <a:off x="625029" y="1278650"/>
            <a:ext cx="59609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Dicionários são coleções de pares chave-valor. Eles permitem associar valores específicos a chaves únicas, facilitando a busca e manipulação de dados.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dicionários são coleções um pouco diferentes que representam um tipo de mapeamento, e mapeamento são coleções de associações entre dados e valores, em que o primeiro elemento é conhecido como chave e o segundo valor.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5475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são estruturas de dados que representam um tipo básico de sequência.</a:t>
            </a:r>
          </a:p>
          <a:p>
            <a:pPr marL="625475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Mapeamentos são coleções sequenciais ordenadas, que utilizam índices para acessar os valores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B86D4D8-96D8-2E4A-0C2F-A7EB03BAA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406" y="2358570"/>
            <a:ext cx="4337187" cy="2093363"/>
          </a:xfrm>
          <a:prstGeom prst="rect">
            <a:avLst/>
          </a:prstGeom>
        </p:spPr>
      </p:pic>
      <p:pic>
        <p:nvPicPr>
          <p:cNvPr id="10" name="Imagem 9" descr="Minhoca em fundo preto&#10;&#10;Descrição gerada automaticamente">
            <a:extLst>
              <a:ext uri="{FF2B5EF4-FFF2-40B4-BE49-F238E27FC236}">
                <a16:creationId xmlns:a16="http://schemas.microsoft.com/office/drawing/2014/main" id="{1C34DECE-EC34-9427-DE6D-BC4CF7DA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62" y="8454201"/>
            <a:ext cx="2508475" cy="4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9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06BCAA-45B2-2248-462F-FE67657345A1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01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7D17438-AC08-8A2E-802B-A8A4FC706452}"/>
              </a:ext>
            </a:extLst>
          </p:cNvPr>
          <p:cNvSpPr/>
          <p:nvPr/>
        </p:nvSpPr>
        <p:spPr>
          <a:xfrm>
            <a:off x="567159" y="6065130"/>
            <a:ext cx="5764193" cy="45719"/>
          </a:xfrm>
          <a:prstGeom prst="rect">
            <a:avLst/>
          </a:prstGeom>
          <a:gradFill flip="none" rotWithShape="1">
            <a:gsLst>
              <a:gs pos="35000">
                <a:srgbClr val="92D050"/>
              </a:gs>
              <a:gs pos="0">
                <a:srgbClr val="00B050"/>
              </a:gs>
              <a:gs pos="100000">
                <a:srgbClr val="FFFF00"/>
              </a:gs>
              <a:gs pos="67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0B4321-70CB-B0E6-1DE4-861BF38452F0}"/>
              </a:ext>
            </a:extLst>
          </p:cNvPr>
          <p:cNvSpPr txBox="1"/>
          <p:nvPr/>
        </p:nvSpPr>
        <p:spPr>
          <a:xfrm>
            <a:off x="532433" y="5309118"/>
            <a:ext cx="5764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+mj-lt"/>
              </a:rPr>
              <a:t>AGRADECIMENTOS</a:t>
            </a:r>
          </a:p>
        </p:txBody>
      </p:sp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EB2FA5D4-92CC-1C84-A1F3-32EB362E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2"/>
          <a:stretch/>
        </p:blipFill>
        <p:spPr>
          <a:xfrm>
            <a:off x="226314" y="45721"/>
            <a:ext cx="6445882" cy="52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5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BD4E81-48DB-F81A-4223-32AA27EC9840}"/>
              </a:ext>
            </a:extLst>
          </p:cNvPr>
          <p:cNvSpPr txBox="1"/>
          <p:nvPr/>
        </p:nvSpPr>
        <p:spPr>
          <a:xfrm>
            <a:off x="625029" y="503713"/>
            <a:ext cx="59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C400C"/>
                </a:solidFill>
                <a:latin typeface="+mj-lt"/>
              </a:rPr>
              <a:t>OBRIGADO POR LER ATÉ AQUI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223315-60AD-BB8E-5E63-9E7CB045D717}"/>
              </a:ext>
            </a:extLst>
          </p:cNvPr>
          <p:cNvSpPr/>
          <p:nvPr/>
        </p:nvSpPr>
        <p:spPr>
          <a:xfrm>
            <a:off x="520859" y="-6449"/>
            <a:ext cx="104173" cy="974201"/>
          </a:xfrm>
          <a:prstGeom prst="rect">
            <a:avLst/>
          </a:prstGeom>
          <a:gradFill flip="none" rotWithShape="1">
            <a:gsLst>
              <a:gs pos="35000">
                <a:srgbClr val="92D050"/>
              </a:gs>
              <a:gs pos="0">
                <a:srgbClr val="00B050"/>
              </a:gs>
              <a:gs pos="100000">
                <a:srgbClr val="FFFF00"/>
              </a:gs>
              <a:gs pos="67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36C093-5FF8-8E47-1463-D1B2BC7FFBF9}"/>
              </a:ext>
            </a:extLst>
          </p:cNvPr>
          <p:cNvSpPr txBox="1"/>
          <p:nvPr/>
        </p:nvSpPr>
        <p:spPr>
          <a:xfrm>
            <a:off x="625029" y="1796015"/>
            <a:ext cx="596096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Ebook foi possui contribuições do autor e de IA.</a:t>
            </a:r>
          </a:p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passo a passo se encontra no meu GitHub</a:t>
            </a: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conteúdo foi criado por meio dos conhecimentos adquiridos por cursos,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bootcamp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trilhas de formação. O uso de IA serviu para estruturar o conteúdo e simplificar conteúdo.</a:t>
            </a: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https://github.com/matheussooares/python-language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m 9" descr="Minhoca em fundo preto&#10;&#10;Descrição gerada automaticamente">
            <a:extLst>
              <a:ext uri="{FF2B5EF4-FFF2-40B4-BE49-F238E27FC236}">
                <a16:creationId xmlns:a16="http://schemas.microsoft.com/office/drawing/2014/main" id="{1C34DECE-EC34-9427-DE6D-BC4CF7DA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62" y="8454201"/>
            <a:ext cx="2508475" cy="492460"/>
          </a:xfrm>
          <a:prstGeom prst="rect">
            <a:avLst/>
          </a:prstGeom>
        </p:spPr>
      </p:pic>
      <p:pic>
        <p:nvPicPr>
          <p:cNvPr id="2" name="Imagem 1" descr="Minhoca em fundo preto&#10;&#10;Descrição gerada automaticamente">
            <a:extLst>
              <a:ext uri="{FF2B5EF4-FFF2-40B4-BE49-F238E27FC236}">
                <a16:creationId xmlns:a16="http://schemas.microsoft.com/office/drawing/2014/main" id="{96ED36A9-3B82-75FB-86FF-7E2CBF12E5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62" y="983080"/>
            <a:ext cx="2508475" cy="4924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6C919B9-E720-1019-DB6C-32263713E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49" y="4572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25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4138"/>
      </a:accent1>
      <a:accent2>
        <a:srgbClr val="01383B"/>
      </a:accent2>
      <a:accent3>
        <a:srgbClr val="A5A5A5"/>
      </a:accent3>
      <a:accent4>
        <a:srgbClr val="FFC000"/>
      </a:accent4>
      <a:accent5>
        <a:srgbClr val="ABEFFF"/>
      </a:accent5>
      <a:accent6>
        <a:srgbClr val="578117"/>
      </a:accent6>
      <a:hlink>
        <a:srgbClr val="0563C1"/>
      </a:hlink>
      <a:folHlink>
        <a:srgbClr val="954F72"/>
      </a:folHlink>
    </a:clrScheme>
    <a:fontScheme name="Custom 40">
      <a:majorFont>
        <a:latin typeface="Palatino Linotype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865966_TF66804846" id="{AA559D9F-66AD-45B5-A219-533AC64C61A5}" vid="{84263D17-DD69-47F1-997F-2918C166879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C9E912-2315-4A02-95B2-DAFF06AE6B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AA1C5C-CA37-42C3-9C81-FD1320EE0250}">
  <ds:schemaRefs>
    <ds:schemaRef ds:uri="http://www.w3.org/XML/1998/namespace"/>
    <ds:schemaRef ds:uri="http://purl.org/dc/dcmitype/"/>
    <ds:schemaRef ds:uri="ef88797d-310b-4d46-ad9c-0c23fa0c8d45"/>
    <ds:schemaRef ds:uri="http://schemas.microsoft.com/office/2006/documentManagement/types"/>
    <ds:schemaRef ds:uri="http://schemas.microsoft.com/office/2006/metadata/properties"/>
    <ds:schemaRef ds:uri="876de33e-aaa5-4507-9b92-b84e676ded0d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5DCADBA-6DFC-4B21-A0C8-05AEFB2BFE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Capas de livros inspiradores</Template>
  <TotalTime>291</TotalTime>
  <Words>747</Words>
  <Application>Microsoft Office PowerPoint</Application>
  <PresentationFormat>Papel Carta (216 x 279 mm)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Lucida Handwriting</vt:lpstr>
      <vt:lpstr>Palatino Linotype</vt:lpstr>
      <vt:lpstr>Palatino Linotype (Títulos)</vt:lpstr>
      <vt:lpstr>Times New Roman</vt:lpstr>
      <vt:lpstr>Tema do Office</vt:lpstr>
      <vt:lpstr>DOMINANDO 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INSPIRAÇÃO LIVRO</dc:title>
  <dc:creator>matheus soares</dc:creator>
  <cp:lastModifiedBy>matheus soares</cp:lastModifiedBy>
  <cp:revision>1</cp:revision>
  <dcterms:created xsi:type="dcterms:W3CDTF">2024-05-25T00:31:11Z</dcterms:created>
  <dcterms:modified xsi:type="dcterms:W3CDTF">2024-05-25T18:01:09Z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