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emantic-ui.com/introduction/getting-starte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Oliveira Tristão dos Anjos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7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Apresentação Matheus</a:t>
            </a:r>
          </a:p>
          <a:p>
            <a:r>
              <a:rPr lang="pt-BR" dirty="0" smtClean="0"/>
              <a:t>Resumo - Desenvolvimento WEB</a:t>
            </a:r>
          </a:p>
          <a:p>
            <a:r>
              <a:rPr lang="pt-BR" dirty="0" smtClean="0"/>
              <a:t>Tecnologias essenciais ao desenvolvimento FRONT-END</a:t>
            </a:r>
          </a:p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</a:p>
          <a:p>
            <a:r>
              <a:rPr lang="pt-BR" dirty="0" smtClean="0"/>
              <a:t>Dúvidas</a:t>
            </a:r>
          </a:p>
          <a:p>
            <a:r>
              <a:rPr lang="pt-BR" dirty="0" smtClean="0"/>
              <a:t>Exemplo prático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Apresentação - Matheus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Graduado em Engenharia de Software em 2015 – UnB</a:t>
            </a:r>
          </a:p>
          <a:p>
            <a:r>
              <a:rPr lang="pt-BR" dirty="0" smtClean="0"/>
              <a:t>Desenvolvedor Front-</a:t>
            </a:r>
            <a:r>
              <a:rPr lang="pt-BR" dirty="0" err="1" smtClean="0"/>
              <a:t>End</a:t>
            </a:r>
            <a:r>
              <a:rPr lang="pt-BR" dirty="0" smtClean="0"/>
              <a:t> desde 2015 atuando com educação à distância na UNA-SUS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smtClean="0"/>
              <a:t>web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0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smtClean="0"/>
              <a:t>web – Front 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4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/>
              <a:t>Biblioteca Open </a:t>
            </a:r>
            <a:r>
              <a:rPr lang="pt-BR" dirty="0" err="1" smtClean="0"/>
              <a:t>Source</a:t>
            </a:r>
            <a:r>
              <a:rPr lang="pt-BR" dirty="0" smtClean="0"/>
              <a:t> para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Simplifica seleção de elementos</a:t>
            </a:r>
            <a:r>
              <a:rPr lang="pt-BR" dirty="0"/>
              <a:t> </a:t>
            </a:r>
            <a:r>
              <a:rPr lang="pt-BR" dirty="0" smtClean="0"/>
              <a:t>e manipulação de eventos</a:t>
            </a:r>
          </a:p>
          <a:p>
            <a:r>
              <a:rPr lang="pt-BR" dirty="0" smtClean="0"/>
              <a:t>Possui vasta quantidade de </a:t>
            </a:r>
            <a:r>
              <a:rPr lang="pt-BR" dirty="0" err="1" smtClean="0"/>
              <a:t>plugins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63163"/>
              </p:ext>
            </p:extLst>
          </p:nvPr>
        </p:nvGraphicFramePr>
        <p:xfrm>
          <a:off x="684212" y="5215674"/>
          <a:ext cx="10901654" cy="115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827"/>
                <a:gridCol w="5450827"/>
              </a:tblGrid>
              <a:tr h="44639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puro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JQuery</a:t>
                      </a:r>
                      <a:endParaRPr lang="pt-BR" dirty="0"/>
                    </a:p>
                  </a:txBody>
                  <a:tcPr/>
                </a:tc>
              </a:tr>
              <a:tr h="7067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document.getElementById</a:t>
                      </a:r>
                      <a:r>
                        <a:rPr lang="pt-BR" sz="1600" dirty="0" smtClean="0"/>
                        <a:t>(“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value</a:t>
                      </a:r>
                      <a:r>
                        <a:rPr lang="pt-BR" sz="1600" baseline="0" dirty="0" smtClean="0"/>
                        <a:t> = 10;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$(“#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</a:t>
                      </a:r>
                      <a:r>
                        <a:rPr lang="pt-BR" sz="1600" dirty="0" smtClean="0"/>
                        <a:t>(5);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Tutorial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http://www.w3schools.com/jquery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err="1" smtClean="0"/>
              <a:t>Plugins</a:t>
            </a:r>
            <a:r>
              <a:rPr lang="pt-BR" dirty="0"/>
              <a:t>: </a:t>
            </a:r>
            <a:r>
              <a:rPr lang="pt-BR" dirty="0" smtClean="0"/>
              <a:t>http</a:t>
            </a:r>
            <a:r>
              <a:rPr lang="pt-BR" dirty="0"/>
              <a:t>://plugins.jquery.com/</a:t>
            </a:r>
            <a:endParaRPr lang="pt-BR" dirty="0" smtClean="0"/>
          </a:p>
          <a:p>
            <a:r>
              <a:rPr lang="pt-BR" dirty="0" smtClean="0"/>
              <a:t>Site </a:t>
            </a:r>
            <a:r>
              <a:rPr lang="pt-BR" dirty="0"/>
              <a:t>oficial: https://jquery.com/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0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Utiliza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>
                <a:hlinkClick r:id="rId2"/>
              </a:rPr>
              <a:t>http://semantic-ui.com/introduction/getting-started.html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Outros Frameworks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Atualmente é o framework mais utilizado no mercado</a:t>
            </a:r>
          </a:p>
          <a:p>
            <a:pPr lvl="1"/>
            <a:r>
              <a:rPr lang="pt-BR" dirty="0" smtClean="0"/>
              <a:t>Link: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://getbootstrap.com/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Materialize: </a:t>
            </a:r>
            <a:endParaRPr lang="pt-BR" dirty="0" smtClean="0"/>
          </a:p>
          <a:p>
            <a:pPr lvl="1"/>
            <a:r>
              <a:rPr lang="pt-BR" dirty="0" smtClean="0"/>
              <a:t>Desenvolvido pela Google</a:t>
            </a:r>
          </a:p>
          <a:p>
            <a:pPr lvl="1"/>
            <a:r>
              <a:rPr lang="pt-BR" dirty="0" smtClean="0"/>
              <a:t>Ainda na versão Beta</a:t>
            </a:r>
          </a:p>
          <a:p>
            <a:pPr lvl="1"/>
            <a:r>
              <a:rPr lang="pt-BR" dirty="0" smtClean="0"/>
              <a:t>Link: http</a:t>
            </a:r>
            <a:r>
              <a:rPr lang="pt-BR" dirty="0"/>
              <a:t>://materializecss.com/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8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415</TotalTime>
  <Words>147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Fatia</vt:lpstr>
      <vt:lpstr>Desenvolvimento front-end</vt:lpstr>
      <vt:lpstr>Agenda</vt:lpstr>
      <vt:lpstr>Apresentação - Matheus</vt:lpstr>
      <vt:lpstr>Desenvolvimento web</vt:lpstr>
      <vt:lpstr>Desenvolvimento web – Front end</vt:lpstr>
      <vt:lpstr>JQuery</vt:lpstr>
      <vt:lpstr>JQuery</vt:lpstr>
      <vt:lpstr>SEMantic-ui</vt:lpstr>
      <vt:lpstr>Outros Frameworks</vt:lpstr>
    </vt:vector>
  </TitlesOfParts>
  <Company>UNA-SUS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front-end</dc:title>
  <dc:creator>Matheus Oliveira Tristão dos Anjos</dc:creator>
  <cp:lastModifiedBy>Matheus Oliveira Tristão dos Anjos</cp:lastModifiedBy>
  <cp:revision>17</cp:revision>
  <dcterms:created xsi:type="dcterms:W3CDTF">2016-08-31T19:13:51Z</dcterms:created>
  <dcterms:modified xsi:type="dcterms:W3CDTF">2016-09-01T19:49:37Z</dcterms:modified>
</cp:coreProperties>
</file>