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3" r:id="rId7"/>
    <p:sldId id="267" r:id="rId8"/>
    <p:sldId id="268" r:id="rId9"/>
    <p:sldId id="269" r:id="rId10"/>
    <p:sldId id="272" r:id="rId11"/>
    <p:sldId id="265" r:id="rId12"/>
    <p:sldId id="260" r:id="rId13"/>
    <p:sldId id="271" r:id="rId14"/>
    <p:sldId id="264" r:id="rId15"/>
    <p:sldId id="261" r:id="rId16"/>
    <p:sldId id="274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semantic-ui.com/introduction/getting-started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getbootstrap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query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Desenvolvimento front-</a:t>
            </a:r>
            <a:r>
              <a:rPr lang="pt-BR" dirty="0" err="1" smtClean="0"/>
              <a:t>end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Matheus Oliveira Tristão dos Anjos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778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pt-BR" dirty="0" smtClean="0"/>
              <a:t>Exemplo prático envolvendo a trinca – </a:t>
            </a:r>
            <a:r>
              <a:rPr lang="pt-BR" dirty="0" err="1" smtClean="0"/>
              <a:t>html</a:t>
            </a:r>
            <a:r>
              <a:rPr lang="pt-BR" dirty="0" smtClean="0"/>
              <a:t>/</a:t>
            </a:r>
            <a:r>
              <a:rPr lang="pt-BR" dirty="0" err="1" smtClean="0"/>
              <a:t>css</a:t>
            </a:r>
            <a:r>
              <a:rPr lang="pt-BR" dirty="0" smtClean="0"/>
              <a:t>/</a:t>
            </a:r>
            <a:r>
              <a:rPr lang="pt-BR" dirty="0" err="1" smtClean="0"/>
              <a:t>javascript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84212" y="2753591"/>
            <a:ext cx="8534400" cy="3615267"/>
          </a:xfrm>
        </p:spPr>
        <p:txBody>
          <a:bodyPr/>
          <a:lstStyle/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2604628"/>
            <a:ext cx="4677497" cy="340317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140" y="2607747"/>
            <a:ext cx="5010616" cy="340006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5439641" y="3545561"/>
            <a:ext cx="9255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smtClean="0"/>
              <a:t>→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41265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pt-BR" dirty="0" smtClean="0"/>
              <a:t>Ajax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84212" y="2753591"/>
            <a:ext cx="8534400" cy="3615267"/>
          </a:xfrm>
        </p:spPr>
        <p:txBody>
          <a:bodyPr/>
          <a:lstStyle/>
          <a:p>
            <a:r>
              <a:rPr lang="pt-BR" dirty="0" smtClean="0"/>
              <a:t>Criado por </a:t>
            </a:r>
            <a:r>
              <a:rPr lang="pt-BR" dirty="0"/>
              <a:t>Jesse James </a:t>
            </a:r>
            <a:r>
              <a:rPr lang="pt-BR" dirty="0" smtClean="0"/>
              <a:t>Garrett em 2005</a:t>
            </a:r>
          </a:p>
          <a:p>
            <a:r>
              <a:rPr lang="pt-BR" dirty="0" smtClean="0"/>
              <a:t>Envia e recebe dados de um servidor sem precisar de recarregar a página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380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pt-BR" dirty="0" err="1" smtClean="0"/>
              <a:t>JQuery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84212" y="2753591"/>
            <a:ext cx="8534400" cy="3615267"/>
          </a:xfrm>
        </p:spPr>
        <p:txBody>
          <a:bodyPr/>
          <a:lstStyle/>
          <a:p>
            <a:r>
              <a:rPr lang="pt-BR" dirty="0"/>
              <a:t>Biblioteca Open </a:t>
            </a:r>
            <a:r>
              <a:rPr lang="pt-BR" dirty="0" err="1" smtClean="0"/>
              <a:t>Source</a:t>
            </a:r>
            <a:r>
              <a:rPr lang="pt-BR" dirty="0" smtClean="0"/>
              <a:t> para </a:t>
            </a:r>
            <a:r>
              <a:rPr lang="pt-BR" dirty="0" err="1" smtClean="0"/>
              <a:t>JavaScript</a:t>
            </a:r>
            <a:endParaRPr lang="pt-BR" dirty="0" smtClean="0"/>
          </a:p>
          <a:p>
            <a:r>
              <a:rPr lang="pt-BR" dirty="0" smtClean="0"/>
              <a:t>Simplifica seleção de elementos</a:t>
            </a:r>
            <a:r>
              <a:rPr lang="pt-BR" dirty="0"/>
              <a:t> </a:t>
            </a:r>
            <a:r>
              <a:rPr lang="pt-BR" dirty="0" smtClean="0"/>
              <a:t>e manipulação de eventos</a:t>
            </a:r>
          </a:p>
          <a:p>
            <a:r>
              <a:rPr lang="pt-BR" dirty="0" smtClean="0"/>
              <a:t>Possui vasta quantidade de </a:t>
            </a:r>
            <a:r>
              <a:rPr lang="pt-BR" dirty="0" smtClean="0"/>
              <a:t>plug-ins</a:t>
            </a:r>
          </a:p>
          <a:p>
            <a:pPr lvl="1"/>
            <a:r>
              <a:rPr lang="pt-BR" dirty="0" smtClean="0"/>
              <a:t>http</a:t>
            </a:r>
            <a:r>
              <a:rPr lang="pt-BR" dirty="0"/>
              <a:t>://plugins.jquery.com/</a:t>
            </a:r>
          </a:p>
          <a:p>
            <a:r>
              <a:rPr lang="pt-BR" dirty="0"/>
              <a:t>Site oficial: https://jquery.com/</a:t>
            </a:r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193981"/>
              </p:ext>
            </p:extLst>
          </p:nvPr>
        </p:nvGraphicFramePr>
        <p:xfrm>
          <a:off x="684212" y="5215674"/>
          <a:ext cx="10901654" cy="1153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0827"/>
                <a:gridCol w="5450827"/>
              </a:tblGrid>
              <a:tr h="446394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Javascript</a:t>
                      </a:r>
                      <a:r>
                        <a:rPr lang="pt-BR" dirty="0" smtClean="0"/>
                        <a:t> puro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JQuery</a:t>
                      </a:r>
                      <a:endParaRPr lang="pt-BR" dirty="0"/>
                    </a:p>
                  </a:txBody>
                  <a:tcPr/>
                </a:tc>
              </a:tr>
              <a:tr h="70679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err="1" smtClean="0"/>
                        <a:t>document.getElementById</a:t>
                      </a:r>
                      <a:r>
                        <a:rPr lang="pt-BR" sz="1600" dirty="0" smtClean="0"/>
                        <a:t>(“</a:t>
                      </a:r>
                      <a:r>
                        <a:rPr lang="pt-BR" sz="1600" dirty="0" err="1" smtClean="0"/>
                        <a:t>inputIdade</a:t>
                      </a:r>
                      <a:r>
                        <a:rPr lang="pt-BR" sz="1600" dirty="0" smtClean="0"/>
                        <a:t>”).</a:t>
                      </a:r>
                      <a:r>
                        <a:rPr lang="pt-BR" sz="1600" dirty="0" err="1" smtClean="0"/>
                        <a:t>value</a:t>
                      </a:r>
                      <a:r>
                        <a:rPr lang="pt-BR" sz="1600" baseline="0" dirty="0" smtClean="0"/>
                        <a:t> = 10;</a:t>
                      </a:r>
                      <a:endParaRPr lang="pt-BR" sz="1600" dirty="0" smtClean="0"/>
                    </a:p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$(“#</a:t>
                      </a:r>
                      <a:r>
                        <a:rPr lang="pt-BR" sz="1600" dirty="0" err="1" smtClean="0"/>
                        <a:t>inputIdade</a:t>
                      </a:r>
                      <a:r>
                        <a:rPr lang="pt-BR" sz="1600" dirty="0" smtClean="0"/>
                        <a:t>”).</a:t>
                      </a:r>
                      <a:r>
                        <a:rPr lang="pt-BR" sz="1600" dirty="0" err="1" smtClean="0"/>
                        <a:t>val</a:t>
                      </a:r>
                      <a:r>
                        <a:rPr lang="pt-BR" sz="1600" dirty="0" smtClean="0"/>
                        <a:t>(10);</a:t>
                      </a:r>
                    </a:p>
                    <a:p>
                      <a:endParaRPr lang="pt-BR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687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382876" y="529937"/>
            <a:ext cx="8534400" cy="1507067"/>
          </a:xfrm>
        </p:spPr>
        <p:txBody>
          <a:bodyPr/>
          <a:lstStyle/>
          <a:p>
            <a:r>
              <a:rPr lang="pt-BR" dirty="0" smtClean="0"/>
              <a:t>Exemplo </a:t>
            </a:r>
            <a:r>
              <a:rPr lang="pt-BR" dirty="0" err="1" smtClean="0"/>
              <a:t>Jquery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76" y="2944302"/>
            <a:ext cx="5115639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1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pt-BR" dirty="0" err="1" smtClean="0"/>
              <a:t>SEMantic</a:t>
            </a:r>
            <a:r>
              <a:rPr lang="pt-BR" dirty="0" smtClean="0"/>
              <a:t>-ui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84212" y="2753591"/>
            <a:ext cx="8534400" cy="3615267"/>
          </a:xfrm>
        </p:spPr>
        <p:txBody>
          <a:bodyPr/>
          <a:lstStyle/>
          <a:p>
            <a:r>
              <a:rPr lang="pt-BR" dirty="0" smtClean="0"/>
              <a:t>Utiliza </a:t>
            </a:r>
            <a:r>
              <a:rPr lang="pt-BR" dirty="0" err="1" smtClean="0"/>
              <a:t>Jquery</a:t>
            </a:r>
            <a:endParaRPr lang="pt-BR" dirty="0" smtClean="0"/>
          </a:p>
          <a:p>
            <a:r>
              <a:rPr lang="pt-BR" dirty="0">
                <a:hlinkClick r:id="rId2"/>
              </a:rPr>
              <a:t>http://semantic-ui.com/introduction/getting-started.html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85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pt-BR" dirty="0" smtClean="0"/>
              <a:t>Outros Frameworks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84212" y="2753591"/>
            <a:ext cx="8534400" cy="3615267"/>
          </a:xfrm>
        </p:spPr>
        <p:txBody>
          <a:bodyPr/>
          <a:lstStyle/>
          <a:p>
            <a:r>
              <a:rPr lang="pt-BR" dirty="0" err="1" smtClean="0"/>
              <a:t>Bootstrap</a:t>
            </a:r>
            <a:r>
              <a:rPr lang="pt-BR" dirty="0"/>
              <a:t>: </a:t>
            </a:r>
            <a:endParaRPr lang="pt-BR" dirty="0" smtClean="0"/>
          </a:p>
          <a:p>
            <a:pPr lvl="1"/>
            <a:r>
              <a:rPr lang="pt-BR" dirty="0" smtClean="0"/>
              <a:t>Atualmente é o framework mais utilizado no mercado</a:t>
            </a:r>
          </a:p>
          <a:p>
            <a:pPr lvl="1"/>
            <a:r>
              <a:rPr lang="pt-BR" dirty="0" smtClean="0"/>
              <a:t>Link: </a:t>
            </a:r>
            <a:r>
              <a:rPr lang="pt-BR" dirty="0" smtClean="0">
                <a:hlinkClick r:id="rId2"/>
              </a:rPr>
              <a:t>http</a:t>
            </a:r>
            <a:r>
              <a:rPr lang="pt-BR" dirty="0">
                <a:hlinkClick r:id="rId2"/>
              </a:rPr>
              <a:t>://getbootstrap.com/</a:t>
            </a:r>
            <a:endParaRPr lang="pt-BR" dirty="0"/>
          </a:p>
          <a:p>
            <a:endParaRPr lang="pt-BR" dirty="0" smtClean="0"/>
          </a:p>
          <a:p>
            <a:r>
              <a:rPr lang="pt-BR" dirty="0"/>
              <a:t>Materialize: </a:t>
            </a:r>
            <a:endParaRPr lang="pt-BR" dirty="0" smtClean="0"/>
          </a:p>
          <a:p>
            <a:pPr lvl="1"/>
            <a:r>
              <a:rPr lang="pt-BR" dirty="0" smtClean="0"/>
              <a:t>Desenvolvido pela Google</a:t>
            </a:r>
          </a:p>
          <a:p>
            <a:pPr lvl="1"/>
            <a:r>
              <a:rPr lang="pt-BR" dirty="0" smtClean="0"/>
              <a:t>Ainda na versão Beta</a:t>
            </a:r>
          </a:p>
          <a:p>
            <a:pPr lvl="1"/>
            <a:r>
              <a:rPr lang="pt-BR" dirty="0" smtClean="0"/>
              <a:t>Link: http</a:t>
            </a:r>
            <a:r>
              <a:rPr lang="pt-BR" dirty="0"/>
              <a:t>://materializecss.com/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189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pt-BR" dirty="0" smtClean="0"/>
              <a:t>Links de tutoriais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84212" y="2753591"/>
            <a:ext cx="8534400" cy="3615267"/>
          </a:xfrm>
        </p:spPr>
        <p:txBody>
          <a:bodyPr/>
          <a:lstStyle/>
          <a:p>
            <a:r>
              <a:rPr lang="pt-BR" dirty="0" smtClean="0"/>
              <a:t>Tutoriais w3schools</a:t>
            </a:r>
          </a:p>
          <a:p>
            <a:pPr lvl="1"/>
            <a:r>
              <a:rPr lang="pt-BR" dirty="0"/>
              <a:t>http://</a:t>
            </a:r>
            <a:r>
              <a:rPr lang="pt-BR" dirty="0" smtClean="0"/>
              <a:t>www.w3schools.com/html</a:t>
            </a:r>
            <a:endParaRPr lang="pt-BR" dirty="0" smtClean="0"/>
          </a:p>
          <a:p>
            <a:pPr lvl="1"/>
            <a:r>
              <a:rPr lang="pt-BR" dirty="0"/>
              <a:t>http://</a:t>
            </a:r>
            <a:r>
              <a:rPr lang="pt-BR" dirty="0" smtClean="0"/>
              <a:t>www.w3schools.com/css</a:t>
            </a:r>
          </a:p>
          <a:p>
            <a:pPr lvl="1"/>
            <a:r>
              <a:rPr lang="pt-BR" dirty="0"/>
              <a:t>http://</a:t>
            </a:r>
            <a:r>
              <a:rPr lang="pt-BR" dirty="0" smtClean="0"/>
              <a:t>www.w3schools.com/js</a:t>
            </a:r>
            <a:endParaRPr lang="pt-BR" dirty="0" smtClean="0"/>
          </a:p>
          <a:p>
            <a:pPr lvl="1"/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www.w3schools.com/jquery</a:t>
            </a:r>
            <a:endParaRPr lang="pt-BR" dirty="0" smtClean="0"/>
          </a:p>
          <a:p>
            <a:r>
              <a:rPr lang="pt-BR" dirty="0" smtClean="0"/>
              <a:t>Tutorial </a:t>
            </a:r>
            <a:r>
              <a:rPr lang="pt-BR" dirty="0" err="1" smtClean="0"/>
              <a:t>Codecademy</a:t>
            </a:r>
            <a:endParaRPr lang="pt-BR" dirty="0" smtClean="0"/>
          </a:p>
          <a:p>
            <a:pPr lvl="1"/>
            <a:r>
              <a:rPr lang="pt-BR" dirty="0" smtClean="0"/>
              <a:t>https</a:t>
            </a:r>
            <a:r>
              <a:rPr lang="pt-BR" dirty="0"/>
              <a:t>://www.codecademy.com/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453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2794000"/>
            <a:ext cx="8534400" cy="1507067"/>
          </a:xfrm>
        </p:spPr>
        <p:txBody>
          <a:bodyPr/>
          <a:lstStyle/>
          <a:p>
            <a:pPr algn="ctr"/>
            <a:r>
              <a:rPr lang="pt-BR" dirty="0" smtClean="0"/>
              <a:t>Dúvidas?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474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84212" y="2753591"/>
            <a:ext cx="8534400" cy="3615267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Apresentação Matheus</a:t>
            </a:r>
          </a:p>
          <a:p>
            <a:r>
              <a:rPr lang="pt-BR" dirty="0" smtClean="0"/>
              <a:t>Desenvolvimento WEB – História</a:t>
            </a:r>
          </a:p>
          <a:p>
            <a:r>
              <a:rPr lang="pt-BR" dirty="0"/>
              <a:t>Desenvolvimento WEB – </a:t>
            </a:r>
            <a:r>
              <a:rPr lang="pt-BR" dirty="0" smtClean="0"/>
              <a:t>Arquitetura</a:t>
            </a:r>
          </a:p>
          <a:p>
            <a:r>
              <a:rPr lang="pt-BR" dirty="0" smtClean="0"/>
              <a:t>Desenvolvimento WEB – Front </a:t>
            </a:r>
            <a:r>
              <a:rPr lang="pt-BR" dirty="0" err="1" smtClean="0"/>
              <a:t>End</a:t>
            </a:r>
            <a:endParaRPr lang="pt-BR" dirty="0" smtClean="0"/>
          </a:p>
          <a:p>
            <a:r>
              <a:rPr lang="pt-BR" dirty="0" smtClean="0"/>
              <a:t>Tecnologias essenciais ao desenvolvimento FRONT-END</a:t>
            </a:r>
          </a:p>
          <a:p>
            <a:r>
              <a:rPr lang="pt-BR" dirty="0" err="1" smtClean="0"/>
              <a:t>Jquery</a:t>
            </a:r>
            <a:endParaRPr lang="pt-BR" dirty="0" smtClean="0"/>
          </a:p>
          <a:p>
            <a:r>
              <a:rPr lang="pt-BR" dirty="0" err="1" smtClean="0"/>
              <a:t>Semantic</a:t>
            </a:r>
            <a:r>
              <a:rPr lang="pt-BR" dirty="0" smtClean="0"/>
              <a:t>-UI</a:t>
            </a:r>
          </a:p>
          <a:p>
            <a:r>
              <a:rPr lang="pt-BR" dirty="0" smtClean="0"/>
              <a:t>Dúvidas</a:t>
            </a:r>
          </a:p>
          <a:p>
            <a:r>
              <a:rPr lang="pt-BR" dirty="0" smtClean="0"/>
              <a:t>Exemplo prático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43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pt-BR" dirty="0" smtClean="0"/>
              <a:t>Apresentação - Matheus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84212" y="2753591"/>
            <a:ext cx="8534400" cy="3615267"/>
          </a:xfrm>
        </p:spPr>
        <p:txBody>
          <a:bodyPr/>
          <a:lstStyle/>
          <a:p>
            <a:r>
              <a:rPr lang="pt-BR" dirty="0" smtClean="0"/>
              <a:t>Graduado em Engenharia de Software em 2015 – UnB</a:t>
            </a:r>
          </a:p>
          <a:p>
            <a:r>
              <a:rPr lang="pt-BR" dirty="0" smtClean="0"/>
              <a:t>Desenvolvedor Front-</a:t>
            </a:r>
            <a:r>
              <a:rPr lang="pt-BR" dirty="0" err="1" smtClean="0"/>
              <a:t>End</a:t>
            </a:r>
            <a:r>
              <a:rPr lang="pt-BR" dirty="0" smtClean="0"/>
              <a:t> desde 2015 atuando com educação à distância na UNA-SUS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920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pt-BR" dirty="0" smtClean="0"/>
              <a:t>Desenvolvimento web – História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84212" y="2753591"/>
            <a:ext cx="8534400" cy="3615267"/>
          </a:xfrm>
        </p:spPr>
        <p:txBody>
          <a:bodyPr>
            <a:normAutofit fontScale="92500" lnSpcReduction="10000"/>
          </a:bodyPr>
          <a:lstStyle/>
          <a:p>
            <a:r>
              <a:rPr lang="pt-PT" dirty="0"/>
              <a:t>Tim </a:t>
            </a:r>
            <a:r>
              <a:rPr lang="pt-PT" dirty="0" smtClean="0"/>
              <a:t>Berners-Lee</a:t>
            </a:r>
          </a:p>
          <a:p>
            <a:pPr lvl="1"/>
            <a:r>
              <a:rPr lang="pt-PT" dirty="0" smtClean="0"/>
              <a:t>Criador da </a:t>
            </a:r>
            <a:r>
              <a:rPr lang="pt-BR" dirty="0" smtClean="0"/>
              <a:t>World </a:t>
            </a:r>
            <a:r>
              <a:rPr lang="pt-BR" dirty="0" err="1" smtClean="0"/>
              <a:t>Wide</a:t>
            </a:r>
            <a:r>
              <a:rPr lang="pt-BR" dirty="0" smtClean="0"/>
              <a:t> WEB (</a:t>
            </a:r>
            <a:r>
              <a:rPr lang="pt-BR" dirty="0" err="1" smtClean="0"/>
              <a:t>www</a:t>
            </a:r>
            <a:r>
              <a:rPr lang="pt-BR" dirty="0" smtClean="0"/>
              <a:t>) em 1989</a:t>
            </a:r>
          </a:p>
          <a:p>
            <a:pPr lvl="2"/>
            <a:r>
              <a:rPr lang="pt-BR" dirty="0" smtClean="0"/>
              <a:t>Sistema de documentos hipermídia interligados</a:t>
            </a:r>
          </a:p>
          <a:p>
            <a:pPr lvl="1"/>
            <a:r>
              <a:rPr lang="pt-BR" dirty="0" smtClean="0"/>
              <a:t>Uniu hipertexto com internet</a:t>
            </a:r>
          </a:p>
          <a:p>
            <a:pPr lvl="2"/>
            <a:r>
              <a:rPr lang="pt-BR" dirty="0" smtClean="0"/>
              <a:t>HTML </a:t>
            </a:r>
            <a:r>
              <a:rPr lang="pt-BR" dirty="0"/>
              <a:t>- </a:t>
            </a:r>
            <a:r>
              <a:rPr lang="pt-BR" dirty="0" err="1"/>
              <a:t>HyperText</a:t>
            </a:r>
            <a:r>
              <a:rPr lang="pt-BR" dirty="0"/>
              <a:t> </a:t>
            </a:r>
            <a:r>
              <a:rPr lang="pt-BR" dirty="0" err="1"/>
              <a:t>Markup</a:t>
            </a:r>
            <a:r>
              <a:rPr lang="pt-BR" dirty="0"/>
              <a:t> </a:t>
            </a:r>
            <a:r>
              <a:rPr lang="pt-BR" dirty="0" err="1"/>
              <a:t>Language</a:t>
            </a:r>
            <a:endParaRPr lang="pt-BR" dirty="0" smtClean="0"/>
          </a:p>
          <a:p>
            <a:pPr lvl="2"/>
            <a:r>
              <a:rPr lang="pt-BR" dirty="0" smtClean="0"/>
              <a:t>HTTP – protocolo de transferência de arquivos cliente-servidor</a:t>
            </a:r>
          </a:p>
          <a:p>
            <a:pPr lvl="1"/>
            <a:r>
              <a:rPr lang="pt-BR" dirty="0" smtClean="0"/>
              <a:t>Criou seu primeiro site em 1991, ainda no ar</a:t>
            </a:r>
          </a:p>
          <a:p>
            <a:pPr lvl="2"/>
            <a:r>
              <a:rPr lang="pt-BR" dirty="0"/>
              <a:t>http://info.cern.ch/hypertext/WWW/TheProject.html</a:t>
            </a:r>
            <a:endParaRPr lang="pt-BR" dirty="0" smtClean="0"/>
          </a:p>
          <a:p>
            <a:pPr lvl="1"/>
            <a:r>
              <a:rPr lang="pt-BR" dirty="0" smtClean="0"/>
              <a:t>Fundou em  1994 a W3C</a:t>
            </a:r>
          </a:p>
          <a:p>
            <a:pPr lvl="2"/>
            <a:r>
              <a:rPr lang="pt-BR" dirty="0" smtClean="0"/>
              <a:t>Organização de padronização da web</a:t>
            </a:r>
          </a:p>
          <a:p>
            <a:pPr lvl="1"/>
            <a:endParaRPr lang="pt-BR" dirty="0"/>
          </a:p>
          <a:p>
            <a:pPr lvl="1"/>
            <a:endParaRPr lang="pt-PT" dirty="0"/>
          </a:p>
          <a:p>
            <a:pPr lvl="1"/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263" y="2753591"/>
            <a:ext cx="4121727" cy="309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01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pt-BR" dirty="0" smtClean="0"/>
              <a:t>Desenvolvimento web – arquitetura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84212" y="2753591"/>
            <a:ext cx="8534400" cy="4021282"/>
          </a:xfrm>
        </p:spPr>
        <p:txBody>
          <a:bodyPr>
            <a:normAutofit fontScale="85000" lnSpcReduction="10000"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marL="0" indent="0" algn="ctr">
              <a:buNone/>
            </a:pPr>
            <a:r>
              <a:rPr lang="pt-BR" dirty="0" smtClean="0"/>
              <a:t>Fonte: http</a:t>
            </a:r>
            <a:r>
              <a:rPr lang="pt-BR" dirty="0"/>
              <a:t>://slideplayer.com.br/slide/3990076/</a:t>
            </a:r>
          </a:p>
          <a:p>
            <a:pPr lvl="1"/>
            <a:endParaRPr lang="pt-PT" dirty="0"/>
          </a:p>
          <a:p>
            <a:pPr lvl="1"/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657" y="2062595"/>
            <a:ext cx="5285509" cy="396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40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pt-BR" dirty="0" smtClean="0"/>
              <a:t>Desenvolvimento web – Front </a:t>
            </a:r>
            <a:r>
              <a:rPr lang="pt-BR" dirty="0" err="1" smtClean="0"/>
              <a:t>end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84212" y="2753591"/>
            <a:ext cx="8534400" cy="3615267"/>
          </a:xfrm>
        </p:spPr>
        <p:txBody>
          <a:bodyPr/>
          <a:lstStyle/>
          <a:p>
            <a:r>
              <a:rPr lang="pt-BR" dirty="0"/>
              <a:t>Projeta as interfaces de um </a:t>
            </a:r>
            <a:r>
              <a:rPr lang="pt-BR" dirty="0" err="1" smtClean="0"/>
              <a:t>web-site</a:t>
            </a:r>
            <a:endParaRPr lang="pt-BR" dirty="0" smtClean="0"/>
          </a:p>
          <a:p>
            <a:r>
              <a:rPr lang="pt-BR" dirty="0" smtClean="0"/>
              <a:t>Atua na camada “cliente” na arquitetura cliente/servidor</a:t>
            </a:r>
          </a:p>
          <a:p>
            <a:r>
              <a:rPr lang="pt-BR" dirty="0" smtClean="0"/>
              <a:t>Utiliza basicamente as linguagens:</a:t>
            </a:r>
          </a:p>
          <a:p>
            <a:pPr lvl="1"/>
            <a:r>
              <a:rPr lang="pt-BR" dirty="0" smtClean="0"/>
              <a:t>HTML - </a:t>
            </a:r>
            <a:r>
              <a:rPr lang="pt-BR" dirty="0"/>
              <a:t>Linguagem de Marcação de Hipertexto</a:t>
            </a:r>
            <a:endParaRPr lang="pt-BR" dirty="0" smtClean="0"/>
          </a:p>
          <a:p>
            <a:pPr lvl="1"/>
            <a:r>
              <a:rPr lang="pt-BR" dirty="0" smtClean="0"/>
              <a:t>CSS – Linguagem de folhas de estilo</a:t>
            </a:r>
          </a:p>
          <a:p>
            <a:pPr lvl="1"/>
            <a:r>
              <a:rPr lang="pt-BR" dirty="0" err="1" smtClean="0"/>
              <a:t>JavaScript</a:t>
            </a:r>
            <a:r>
              <a:rPr lang="pt-BR" dirty="0" smtClean="0"/>
              <a:t> – Linguagem de programação</a:t>
            </a:r>
          </a:p>
          <a:p>
            <a:r>
              <a:rPr lang="pt-BR" dirty="0" smtClean="0"/>
              <a:t>Seu código é interpretado pelo próprio navegador do usuário, e não pelo servidor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642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pt-BR" dirty="0" err="1" smtClean="0"/>
              <a:t>html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84212" y="2753591"/>
            <a:ext cx="8534400" cy="3615267"/>
          </a:xfrm>
        </p:spPr>
        <p:txBody>
          <a:bodyPr/>
          <a:lstStyle/>
          <a:p>
            <a:r>
              <a:rPr lang="pt-BR" dirty="0" smtClean="0"/>
              <a:t>Estruturação do conteúdo para a World </a:t>
            </a:r>
            <a:r>
              <a:rPr lang="pt-BR" dirty="0" err="1" smtClean="0"/>
              <a:t>Wide</a:t>
            </a:r>
            <a:r>
              <a:rPr lang="pt-BR" dirty="0" smtClean="0"/>
              <a:t> Web</a:t>
            </a:r>
          </a:p>
          <a:p>
            <a:r>
              <a:rPr lang="pt-BR" dirty="0" smtClean="0"/>
              <a:t>Comandos definidos por </a:t>
            </a:r>
            <a:r>
              <a:rPr lang="pt-BR" dirty="0" err="1" smtClean="0"/>
              <a:t>marcardores</a:t>
            </a:r>
            <a:r>
              <a:rPr lang="pt-BR" dirty="0" smtClean="0"/>
              <a:t>(</a:t>
            </a:r>
            <a:r>
              <a:rPr lang="pt-BR" dirty="0" err="1" smtClean="0"/>
              <a:t>tags</a:t>
            </a:r>
            <a:r>
              <a:rPr lang="pt-BR" dirty="0" smtClean="0"/>
              <a:t>)	</a:t>
            </a:r>
          </a:p>
          <a:p>
            <a:pPr lvl="1"/>
            <a:r>
              <a:rPr lang="pt-BR" dirty="0" smtClean="0"/>
              <a:t>Exemplo: &lt;p&gt; oi! &lt;/p&gt;</a:t>
            </a:r>
          </a:p>
          <a:p>
            <a:r>
              <a:rPr lang="pt-BR" dirty="0" smtClean="0"/>
              <a:t>Atualmente na quinta versão</a:t>
            </a:r>
          </a:p>
          <a:p>
            <a:pPr lvl="1"/>
            <a:r>
              <a:rPr lang="pt-BR" dirty="0" smtClean="0"/>
              <a:t>Novos recursos como vídeo e áudio</a:t>
            </a:r>
          </a:p>
          <a:p>
            <a:pPr lvl="1"/>
            <a:r>
              <a:rPr lang="pt-BR" dirty="0" smtClean="0"/>
              <a:t>Enriquecimento do conteúdo semântico do documento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923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pt-BR" dirty="0" err="1" smtClean="0"/>
              <a:t>css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84212" y="2753591"/>
            <a:ext cx="8534400" cy="3615267"/>
          </a:xfrm>
        </p:spPr>
        <p:txBody>
          <a:bodyPr>
            <a:normAutofit fontScale="77500" lnSpcReduction="20000"/>
          </a:bodyPr>
          <a:lstStyle/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Define o estilo das propriedades visuais do elemento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 smtClean="0"/>
              <a:t>Fonte</a:t>
            </a:r>
            <a:r>
              <a:rPr lang="pt-BR" dirty="0"/>
              <a:t>: http://diythemes.com/thesis/css-specificity-thesis/</a:t>
            </a:r>
            <a:endParaRPr lang="pt-BR" dirty="0" smtClean="0"/>
          </a:p>
          <a:p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530" y="4068954"/>
            <a:ext cx="56388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33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pt-BR" dirty="0" err="1" smtClean="0"/>
              <a:t>javascript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84212" y="2753591"/>
            <a:ext cx="8534400" cy="3615267"/>
          </a:xfrm>
        </p:spPr>
        <p:txBody>
          <a:bodyPr/>
          <a:lstStyle/>
          <a:p>
            <a:r>
              <a:rPr lang="pt-BR" dirty="0" smtClean="0"/>
              <a:t>Linguagem de programação executada no </a:t>
            </a:r>
            <a:r>
              <a:rPr lang="pt-BR" dirty="0" err="1" smtClean="0"/>
              <a:t>client-side</a:t>
            </a:r>
            <a:endParaRPr lang="pt-BR" dirty="0" smtClean="0"/>
          </a:p>
          <a:p>
            <a:r>
              <a:rPr lang="pt-BR" dirty="0" smtClean="0"/>
              <a:t>Criada por </a:t>
            </a:r>
            <a:r>
              <a:rPr lang="pt-PT" dirty="0"/>
              <a:t>Brendan </a:t>
            </a:r>
            <a:r>
              <a:rPr lang="pt-PT" dirty="0" smtClean="0"/>
              <a:t>Eich em 1995 para o navegador Netscape</a:t>
            </a:r>
            <a:endParaRPr lang="pt-BR" dirty="0" smtClean="0"/>
          </a:p>
          <a:p>
            <a:r>
              <a:rPr lang="pt-BR" dirty="0" smtClean="0"/>
              <a:t>Interpretada pelo próprio navegador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523" y="4018527"/>
            <a:ext cx="4116852" cy="254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6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tia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589</TotalTime>
  <Words>376</Words>
  <Application>Microsoft Office PowerPoint</Application>
  <PresentationFormat>Widescreen</PresentationFormat>
  <Paragraphs>116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0" baseType="lpstr">
      <vt:lpstr>Century Gothic</vt:lpstr>
      <vt:lpstr>Wingdings 3</vt:lpstr>
      <vt:lpstr>Fatia</vt:lpstr>
      <vt:lpstr>Desenvolvimento front-end</vt:lpstr>
      <vt:lpstr>Agenda</vt:lpstr>
      <vt:lpstr>Apresentação - Matheus</vt:lpstr>
      <vt:lpstr>Desenvolvimento web – História</vt:lpstr>
      <vt:lpstr>Desenvolvimento web – arquitetura</vt:lpstr>
      <vt:lpstr>Desenvolvimento web – Front end</vt:lpstr>
      <vt:lpstr>html</vt:lpstr>
      <vt:lpstr>css</vt:lpstr>
      <vt:lpstr>javascript</vt:lpstr>
      <vt:lpstr>Exemplo prático envolvendo a trinca – html/css/javascript</vt:lpstr>
      <vt:lpstr>Ajax</vt:lpstr>
      <vt:lpstr>JQuery</vt:lpstr>
      <vt:lpstr>Exemplo Jquery</vt:lpstr>
      <vt:lpstr>SEMantic-ui</vt:lpstr>
      <vt:lpstr>Outros Frameworks</vt:lpstr>
      <vt:lpstr>Links de tutoriais</vt:lpstr>
      <vt:lpstr>Dúvidas?</vt:lpstr>
    </vt:vector>
  </TitlesOfParts>
  <Company>UNA-SUS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front-end</dc:title>
  <dc:creator>Matheus Oliveira Tristão dos Anjos</dc:creator>
  <cp:lastModifiedBy>Matheus Oliveira Tristão dos Anjos</cp:lastModifiedBy>
  <cp:revision>33</cp:revision>
  <dcterms:created xsi:type="dcterms:W3CDTF">2016-08-31T19:13:51Z</dcterms:created>
  <dcterms:modified xsi:type="dcterms:W3CDTF">2016-09-05T17:32:59Z</dcterms:modified>
</cp:coreProperties>
</file>