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8" r:id="rId9"/>
    <p:sldId id="269" r:id="rId10"/>
    <p:sldId id="272" r:id="rId11"/>
    <p:sldId id="265" r:id="rId12"/>
    <p:sldId id="260" r:id="rId13"/>
    <p:sldId id="271" r:id="rId14"/>
    <p:sldId id="262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emantic-ui.com/introduction/getting-starte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Oliveira Tristão dos Anjos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Exemplo prático envolvendo a trinca – </a:t>
            </a:r>
            <a:r>
              <a:rPr lang="pt-BR" dirty="0" err="1" smtClean="0"/>
              <a:t>html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604628"/>
            <a:ext cx="4677497" cy="34031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40" y="2607747"/>
            <a:ext cx="5010616" cy="34000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439641" y="3545561"/>
            <a:ext cx="925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→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126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Criado por </a:t>
            </a:r>
            <a:r>
              <a:rPr lang="pt-BR" dirty="0"/>
              <a:t>Jesse James </a:t>
            </a:r>
            <a:r>
              <a:rPr lang="pt-BR" dirty="0" smtClean="0"/>
              <a:t>Garrett em 2005</a:t>
            </a:r>
            <a:endParaRPr lang="pt-BR" dirty="0" smtClean="0"/>
          </a:p>
          <a:p>
            <a:r>
              <a:rPr lang="pt-BR" dirty="0" smtClean="0"/>
              <a:t>Envia e recebe dados de um servidor sem precisar de recarregar a página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Biblioteca Open </a:t>
            </a:r>
            <a:r>
              <a:rPr lang="pt-BR" dirty="0" err="1" smtClean="0"/>
              <a:t>Source</a:t>
            </a:r>
            <a:r>
              <a:rPr lang="pt-BR" dirty="0" smtClean="0"/>
              <a:t> para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Simplifica seleção de elementos</a:t>
            </a:r>
            <a:r>
              <a:rPr lang="pt-BR" dirty="0"/>
              <a:t> </a:t>
            </a:r>
            <a:r>
              <a:rPr lang="pt-BR" dirty="0" smtClean="0"/>
              <a:t>e manipulação de eventos</a:t>
            </a:r>
          </a:p>
          <a:p>
            <a:r>
              <a:rPr lang="pt-BR" dirty="0" smtClean="0"/>
              <a:t>Possui vasta quantidade de </a:t>
            </a:r>
            <a:r>
              <a:rPr lang="pt-BR" dirty="0" err="1" smtClean="0"/>
              <a:t>plugins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93981"/>
              </p:ext>
            </p:extLst>
          </p:nvPr>
        </p:nvGraphicFramePr>
        <p:xfrm>
          <a:off x="684212" y="5215674"/>
          <a:ext cx="10901654" cy="115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827"/>
                <a:gridCol w="5450827"/>
              </a:tblGrid>
              <a:tr h="44639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puro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JQuery</a:t>
                      </a:r>
                      <a:endParaRPr lang="pt-BR" dirty="0"/>
                    </a:p>
                  </a:txBody>
                  <a:tcPr/>
                </a:tc>
              </a:tr>
              <a:tr h="7067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document.getElementById</a:t>
                      </a:r>
                      <a:r>
                        <a:rPr lang="pt-BR" sz="1600" dirty="0" smtClean="0"/>
                        <a:t>(“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value</a:t>
                      </a:r>
                      <a:r>
                        <a:rPr lang="pt-BR" sz="1600" baseline="0" dirty="0" smtClean="0"/>
                        <a:t> = 10;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$(“#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</a:t>
                      </a:r>
                      <a:r>
                        <a:rPr lang="pt-BR" sz="1600" dirty="0" smtClean="0"/>
                        <a:t>(10);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82876" y="529937"/>
            <a:ext cx="8534400" cy="1507067"/>
          </a:xfrm>
        </p:spPr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Jquery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6" y="2944302"/>
            <a:ext cx="511563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Tutorial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http://www.w3schools.com/jquery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err="1" smtClean="0"/>
              <a:t>Plugins</a:t>
            </a:r>
            <a:r>
              <a:rPr lang="pt-BR" dirty="0"/>
              <a:t>: </a:t>
            </a:r>
            <a:r>
              <a:rPr lang="pt-BR" dirty="0" smtClean="0"/>
              <a:t>http</a:t>
            </a:r>
            <a:r>
              <a:rPr lang="pt-BR" dirty="0"/>
              <a:t>://plugins.jquery.com/</a:t>
            </a:r>
            <a:endParaRPr lang="pt-BR" dirty="0" smtClean="0"/>
          </a:p>
          <a:p>
            <a:r>
              <a:rPr lang="pt-BR" dirty="0" smtClean="0"/>
              <a:t>Site </a:t>
            </a:r>
            <a:r>
              <a:rPr lang="pt-BR" dirty="0"/>
              <a:t>oficial: https://jquery.com/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Utiliza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>
                <a:hlinkClick r:id="rId2"/>
              </a:rPr>
              <a:t>http://semantic-ui.com/introduction/getting-started.html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Outros Frameworks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Atualmente é o framework mais utilizado no mercado</a:t>
            </a:r>
          </a:p>
          <a:p>
            <a:pPr lvl="1"/>
            <a:r>
              <a:rPr lang="pt-BR" dirty="0" smtClean="0"/>
              <a:t>Link: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://getbootstrap.com/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Materialize: </a:t>
            </a:r>
            <a:endParaRPr lang="pt-BR" dirty="0" smtClean="0"/>
          </a:p>
          <a:p>
            <a:pPr lvl="1"/>
            <a:r>
              <a:rPr lang="pt-BR" dirty="0" smtClean="0"/>
              <a:t>Desenvolvido pela Google</a:t>
            </a:r>
          </a:p>
          <a:p>
            <a:pPr lvl="1"/>
            <a:r>
              <a:rPr lang="pt-BR" dirty="0" smtClean="0"/>
              <a:t>Ainda na versão Beta</a:t>
            </a:r>
          </a:p>
          <a:p>
            <a:pPr lvl="1"/>
            <a:r>
              <a:rPr lang="pt-BR" dirty="0" smtClean="0"/>
              <a:t>Link: http</a:t>
            </a:r>
            <a:r>
              <a:rPr lang="pt-BR" dirty="0"/>
              <a:t>://materializecss.com/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8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Apresentação Matheus</a:t>
            </a:r>
          </a:p>
          <a:p>
            <a:r>
              <a:rPr lang="pt-BR" dirty="0" smtClean="0"/>
              <a:t>Resumo - Desenvolvimento WEB</a:t>
            </a:r>
          </a:p>
          <a:p>
            <a:r>
              <a:rPr lang="pt-BR" dirty="0" smtClean="0"/>
              <a:t>Tecnologias essenciais ao desenvolvimento FRONT-END</a:t>
            </a:r>
          </a:p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</a:p>
          <a:p>
            <a:r>
              <a:rPr lang="pt-BR" dirty="0" smtClean="0"/>
              <a:t>Dúvidas</a:t>
            </a:r>
          </a:p>
          <a:p>
            <a:r>
              <a:rPr lang="pt-BR" dirty="0" smtClean="0"/>
              <a:t>Exemplo prático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Apresentação - Matheus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Graduado em Engenharia de Software em 2015 – UnB</a:t>
            </a:r>
          </a:p>
          <a:p>
            <a:r>
              <a:rPr lang="pt-BR" dirty="0" smtClean="0"/>
              <a:t>Desenvolvedor Front-</a:t>
            </a:r>
            <a:r>
              <a:rPr lang="pt-BR" dirty="0" err="1" smtClean="0"/>
              <a:t>End</a:t>
            </a:r>
            <a:r>
              <a:rPr lang="pt-BR" dirty="0" smtClean="0"/>
              <a:t> desde 2015 atuando com educação à distância na UNA-SUS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smtClean="0"/>
              <a:t>web – Hist</a:t>
            </a:r>
            <a:r>
              <a:rPr lang="pt-BR" dirty="0" smtClean="0"/>
              <a:t>ória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Tim </a:t>
            </a:r>
            <a:r>
              <a:rPr lang="pt-PT" dirty="0" smtClean="0"/>
              <a:t>Berners-Lee</a:t>
            </a:r>
          </a:p>
          <a:p>
            <a:pPr lvl="1"/>
            <a:r>
              <a:rPr lang="pt-PT" dirty="0" smtClean="0"/>
              <a:t>Criador da </a:t>
            </a:r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(</a:t>
            </a:r>
            <a:r>
              <a:rPr lang="pt-BR" dirty="0" err="1" smtClean="0"/>
              <a:t>www</a:t>
            </a:r>
            <a:r>
              <a:rPr lang="pt-BR" dirty="0" smtClean="0"/>
              <a:t>) em 1989</a:t>
            </a:r>
          </a:p>
          <a:p>
            <a:pPr lvl="2"/>
            <a:r>
              <a:rPr lang="pt-BR" dirty="0" smtClean="0"/>
              <a:t>Sistema de documentos hipermídia interligados</a:t>
            </a:r>
          </a:p>
          <a:p>
            <a:pPr lvl="1"/>
            <a:r>
              <a:rPr lang="pt-BR" dirty="0" smtClean="0"/>
              <a:t>Uniu hipertexto com internet</a:t>
            </a:r>
          </a:p>
          <a:p>
            <a:pPr lvl="2"/>
            <a:r>
              <a:rPr lang="pt-BR" dirty="0" smtClean="0"/>
              <a:t>HTML </a:t>
            </a:r>
            <a:r>
              <a:rPr lang="pt-BR" dirty="0"/>
              <a:t>-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 smtClean="0"/>
          </a:p>
          <a:p>
            <a:pPr lvl="2"/>
            <a:r>
              <a:rPr lang="pt-BR" dirty="0" smtClean="0"/>
              <a:t>HTTP – protocolo de transferência de arquivos cliente-servidor</a:t>
            </a:r>
          </a:p>
          <a:p>
            <a:pPr lvl="1"/>
            <a:r>
              <a:rPr lang="pt-BR" dirty="0" smtClean="0"/>
              <a:t>Criou seu primeiro site em 1991, ainda no ar</a:t>
            </a:r>
          </a:p>
          <a:p>
            <a:pPr lvl="2"/>
            <a:r>
              <a:rPr lang="pt-BR" dirty="0"/>
              <a:t>http://info.cern.ch/hypertext/WWW/TheProject.html</a:t>
            </a:r>
            <a:endParaRPr lang="pt-BR" dirty="0" smtClean="0"/>
          </a:p>
          <a:p>
            <a:pPr lvl="1"/>
            <a:r>
              <a:rPr lang="pt-BR" dirty="0" smtClean="0"/>
              <a:t>Fundou em  1994 a W3C</a:t>
            </a:r>
          </a:p>
          <a:p>
            <a:pPr lvl="2"/>
            <a:r>
              <a:rPr lang="pt-BR" dirty="0" smtClean="0"/>
              <a:t>Organização de padronização da web</a:t>
            </a:r>
          </a:p>
          <a:p>
            <a:pPr lvl="1"/>
            <a:endParaRPr lang="pt-BR" dirty="0"/>
          </a:p>
          <a:p>
            <a:pPr lvl="1"/>
            <a:endParaRPr lang="pt-PT" dirty="0"/>
          </a:p>
          <a:p>
            <a:pPr lvl="1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63" y="2753591"/>
            <a:ext cx="4121727" cy="30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smtClean="0"/>
              <a:t>web – arquitetura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4021282"/>
          </a:xfrm>
        </p:spPr>
        <p:txBody>
          <a:bodyPr>
            <a:normAutofit fontScale="850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Fonte: http</a:t>
            </a:r>
            <a:r>
              <a:rPr lang="pt-BR" dirty="0"/>
              <a:t>://slideplayer.com.br/slide/3990076/</a:t>
            </a:r>
          </a:p>
          <a:p>
            <a:pPr lvl="1"/>
            <a:endParaRPr lang="pt-PT" dirty="0"/>
          </a:p>
          <a:p>
            <a:pPr lvl="1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7" y="2062595"/>
            <a:ext cx="5285509" cy="39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web – Front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Projeta as interfaces de um </a:t>
            </a:r>
            <a:r>
              <a:rPr lang="pt-BR" dirty="0" err="1" smtClean="0"/>
              <a:t>web-site</a:t>
            </a:r>
            <a:endParaRPr lang="pt-BR" dirty="0" smtClean="0"/>
          </a:p>
          <a:p>
            <a:r>
              <a:rPr lang="pt-BR" dirty="0" smtClean="0"/>
              <a:t>Atua na camada “cliente” na arquitetura cliente/servidor</a:t>
            </a:r>
            <a:endParaRPr lang="pt-BR" dirty="0" smtClean="0"/>
          </a:p>
          <a:p>
            <a:r>
              <a:rPr lang="pt-BR" dirty="0" smtClean="0"/>
              <a:t>Utiliza basicamente as linguagens:</a:t>
            </a:r>
          </a:p>
          <a:p>
            <a:pPr lvl="1"/>
            <a:r>
              <a:rPr lang="pt-BR" dirty="0" smtClean="0"/>
              <a:t>HTML - </a:t>
            </a:r>
            <a:r>
              <a:rPr lang="pt-BR" dirty="0"/>
              <a:t>Linguagem de Marcação de Hipertexto</a:t>
            </a:r>
            <a:endParaRPr lang="pt-BR" dirty="0" smtClean="0"/>
          </a:p>
          <a:p>
            <a:pPr lvl="1"/>
            <a:r>
              <a:rPr lang="pt-BR" dirty="0" smtClean="0"/>
              <a:t>CSS – Linguagem de folhas de estilo</a:t>
            </a:r>
          </a:p>
          <a:p>
            <a:pPr lvl="1"/>
            <a:r>
              <a:rPr lang="pt-BR" dirty="0" err="1" smtClean="0"/>
              <a:t>JavaScript</a:t>
            </a:r>
            <a:r>
              <a:rPr lang="pt-BR" dirty="0" smtClean="0"/>
              <a:t> – Linguagem de programação</a:t>
            </a:r>
          </a:p>
          <a:p>
            <a:r>
              <a:rPr lang="pt-BR" dirty="0" smtClean="0"/>
              <a:t>Seu código é interpretado pelo próprio navegador do usuário, e não pelo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4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Estruturação do conteúdo para a World </a:t>
            </a:r>
            <a:r>
              <a:rPr lang="pt-BR" dirty="0" err="1" smtClean="0"/>
              <a:t>Wide</a:t>
            </a:r>
            <a:r>
              <a:rPr lang="pt-BR" dirty="0" smtClean="0"/>
              <a:t> Web</a:t>
            </a:r>
          </a:p>
          <a:p>
            <a:r>
              <a:rPr lang="pt-BR" dirty="0" smtClean="0"/>
              <a:t>Comandos definidos por </a:t>
            </a:r>
            <a:r>
              <a:rPr lang="pt-BR" dirty="0" err="1" smtClean="0"/>
              <a:t>marcardores</a:t>
            </a:r>
            <a:r>
              <a:rPr lang="pt-BR" dirty="0" smtClean="0"/>
              <a:t>(</a:t>
            </a:r>
            <a:r>
              <a:rPr lang="pt-BR" dirty="0" err="1" smtClean="0"/>
              <a:t>tags</a:t>
            </a:r>
            <a:r>
              <a:rPr lang="pt-BR" dirty="0" smtClean="0"/>
              <a:t>)	</a:t>
            </a:r>
          </a:p>
          <a:p>
            <a:pPr lvl="1"/>
            <a:r>
              <a:rPr lang="pt-BR" dirty="0" smtClean="0"/>
              <a:t>Exemplo: &lt;p&gt; oi! &lt;/p&gt;</a:t>
            </a:r>
          </a:p>
          <a:p>
            <a:r>
              <a:rPr lang="pt-BR" dirty="0" smtClean="0"/>
              <a:t>Atualmente na quinta versão</a:t>
            </a:r>
          </a:p>
          <a:p>
            <a:pPr lvl="1"/>
            <a:r>
              <a:rPr lang="pt-BR" dirty="0" smtClean="0"/>
              <a:t>Novos recursos como vídeo e áudio</a:t>
            </a:r>
          </a:p>
          <a:p>
            <a:pPr lvl="1"/>
            <a:r>
              <a:rPr lang="pt-BR" dirty="0" smtClean="0"/>
              <a:t>Enriquecimento do conteúdo semântico do documento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2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css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Define o estilo das propriedades visuais do elemento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Fonte</a:t>
            </a:r>
            <a:r>
              <a:rPr lang="pt-BR" dirty="0"/>
              <a:t>: http://diythemes.com/thesis/css-specificity-thesis/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30" y="4068954"/>
            <a:ext cx="5638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Linguagem de programação executad</a:t>
            </a:r>
            <a:r>
              <a:rPr lang="pt-BR" dirty="0" smtClean="0"/>
              <a:t>a no </a:t>
            </a:r>
            <a:r>
              <a:rPr lang="pt-BR" dirty="0" err="1" smtClean="0"/>
              <a:t>client-side</a:t>
            </a:r>
            <a:endParaRPr lang="pt-BR" dirty="0" smtClean="0"/>
          </a:p>
          <a:p>
            <a:r>
              <a:rPr lang="pt-BR" dirty="0" smtClean="0"/>
              <a:t>Criada por </a:t>
            </a:r>
            <a:r>
              <a:rPr lang="pt-PT" dirty="0"/>
              <a:t>Brendan </a:t>
            </a:r>
            <a:r>
              <a:rPr lang="pt-PT" dirty="0" smtClean="0"/>
              <a:t>Eich em 1995 para o navegador Netscape</a:t>
            </a:r>
            <a:endParaRPr lang="pt-BR" dirty="0" smtClean="0"/>
          </a:p>
          <a:p>
            <a:r>
              <a:rPr lang="pt-BR" dirty="0" smtClean="0"/>
              <a:t>Interpretada pelo próprio navegador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23" y="4018527"/>
            <a:ext cx="4116852" cy="25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578</TotalTime>
  <Words>350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Fatia</vt:lpstr>
      <vt:lpstr>Desenvolvimento front-end</vt:lpstr>
      <vt:lpstr>Agenda</vt:lpstr>
      <vt:lpstr>Apresentação - Matheus</vt:lpstr>
      <vt:lpstr>Desenvolvimento web – História</vt:lpstr>
      <vt:lpstr>Desenvolvimento web – arquitetura</vt:lpstr>
      <vt:lpstr>Desenvolvimento web – Front end</vt:lpstr>
      <vt:lpstr>html</vt:lpstr>
      <vt:lpstr>css</vt:lpstr>
      <vt:lpstr>javascript</vt:lpstr>
      <vt:lpstr>Exemplo prático envolvendo a trinca – html/css/javascript</vt:lpstr>
      <vt:lpstr>Ajax</vt:lpstr>
      <vt:lpstr>JQuery</vt:lpstr>
      <vt:lpstr>Exemplo Jquery</vt:lpstr>
      <vt:lpstr>JQuery</vt:lpstr>
      <vt:lpstr>SEMantic-ui</vt:lpstr>
      <vt:lpstr>Outros Frameworks</vt:lpstr>
    </vt:vector>
  </TitlesOfParts>
  <Company>UNA-SUS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front-end</dc:title>
  <dc:creator>Matheus Oliveira Tristão dos Anjos</dc:creator>
  <cp:lastModifiedBy>Matheus Oliveira Tristão dos Anjos</cp:lastModifiedBy>
  <cp:revision>30</cp:revision>
  <dcterms:created xsi:type="dcterms:W3CDTF">2016-08-31T19:13:51Z</dcterms:created>
  <dcterms:modified xsi:type="dcterms:W3CDTF">2016-09-05T16:55:10Z</dcterms:modified>
</cp:coreProperties>
</file>