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eb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3"/>
  </p:sldMasterIdLst>
  <p:notesMasterIdLst>
    <p:notesMasterId r:id="rId30"/>
  </p:notesMasterIdLst>
  <p:handoutMasterIdLst>
    <p:handoutMasterId r:id="rId31"/>
  </p:handoutMasterIdLst>
  <p:sldIdLst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0" r:id="rId13"/>
    <p:sldId id="284" r:id="rId14"/>
    <p:sldId id="267" r:id="rId15"/>
    <p:sldId id="283" r:id="rId16"/>
    <p:sldId id="281" r:id="rId17"/>
    <p:sldId id="282" r:id="rId18"/>
    <p:sldId id="268" r:id="rId19"/>
    <p:sldId id="269" r:id="rId20"/>
    <p:sldId id="270" r:id="rId21"/>
    <p:sldId id="271" r:id="rId22"/>
    <p:sldId id="279" r:id="rId23"/>
    <p:sldId id="286" r:id="rId24"/>
    <p:sldId id="277" r:id="rId25"/>
    <p:sldId id="278" r:id="rId26"/>
    <p:sldId id="276" r:id="rId27"/>
    <p:sldId id="275" r:id="rId28"/>
    <p:sldId id="273" r:id="rId29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0613"/>
    <a:srgbClr val="E30613"/>
    <a:srgbClr val="00297A"/>
    <a:srgbClr val="FF9E2C"/>
    <a:srgbClr val="F2F2F2"/>
    <a:srgbClr val="803B8D"/>
    <a:srgbClr val="FF2F5F"/>
    <a:srgbClr val="75B744"/>
    <a:srgbClr val="00A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12"/>
    <p:restoredTop sz="94643"/>
  </p:normalViewPr>
  <p:slideViewPr>
    <p:cSldViewPr snapToGrid="0" snapToObjects="1">
      <p:cViewPr varScale="1">
        <p:scale>
          <a:sx n="113" d="100"/>
          <a:sy n="113" d="100"/>
        </p:scale>
        <p:origin x="8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BECF27A-AE9E-B941-B42A-271F3FA789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FC566DB-AD23-DF48-8E5E-D3F9D6EA5B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711B72-1EDC-47A5-8A28-110AE330261E}" type="datetime1">
              <a:rPr lang="pt-BR" smtClean="0"/>
              <a:t>27/02/2021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08F551D-931C-3745-A4DC-B411CA5577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9C62263-7945-B846-B201-EC6C1AF72A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5132B4D-A39A-684C-A994-C0610914F2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272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97123-76C9-479E-9881-A6DA34FD2948}" type="datetimeFigureOut">
              <a:rPr lang="pt-BR" smtClean="0"/>
              <a:t>27/02/2021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F3BF2-0284-4A71-9CB8-51116B1E4A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4918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oleObject" Target="../embeddings/oleObject1.bin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webp"/><Relationship Id="rId4" Type="http://schemas.openxmlformats.org/officeDocument/2006/relationships/image" Target="../media/image1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7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gif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7E01617-EF19-DC4E-A132-EB0DE07BB9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23085"/>
            <a:ext cx="10515600" cy="580806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>
              <a:defRPr sz="3200"/>
            </a:lvl1pPr>
          </a:lstStyle>
          <a:p>
            <a:pPr rtl="0"/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9" name="Semicírculo 8">
            <a:extLst>
              <a:ext uri="{FF2B5EF4-FFF2-40B4-BE49-F238E27FC236}">
                <a16:creationId xmlns:a16="http://schemas.microsoft.com/office/drawing/2014/main" id="{C5BF38EF-96F0-E840-9920-CE402EBE9E72}"/>
              </a:ext>
            </a:extLst>
          </p:cNvPr>
          <p:cNvSpPr/>
          <p:nvPr userDrawn="1"/>
        </p:nvSpPr>
        <p:spPr>
          <a:xfrm>
            <a:off x="393701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0AA612-243F-E64D-9941-82A45D827B7B}"/>
              </a:ext>
            </a:extLst>
          </p:cNvPr>
          <p:cNvSpPr/>
          <p:nvPr userDrawn="1"/>
        </p:nvSpPr>
        <p:spPr>
          <a:xfrm>
            <a:off x="770733" y="2921000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9" name="Semicírculo 18">
            <a:extLst>
              <a:ext uri="{FF2B5EF4-FFF2-40B4-BE49-F238E27FC236}">
                <a16:creationId xmlns:a16="http://schemas.microsoft.com/office/drawing/2014/main" id="{8956BECE-6ED5-7741-BA2D-98657AD10468}"/>
              </a:ext>
            </a:extLst>
          </p:cNvPr>
          <p:cNvSpPr/>
          <p:nvPr userDrawn="1"/>
        </p:nvSpPr>
        <p:spPr>
          <a:xfrm rot="10800000">
            <a:off x="2597711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89D48E-98B3-D14B-9AFF-17FE3256FB10}"/>
              </a:ext>
            </a:extLst>
          </p:cNvPr>
          <p:cNvSpPr/>
          <p:nvPr userDrawn="1"/>
        </p:nvSpPr>
        <p:spPr>
          <a:xfrm rot="10800000">
            <a:off x="2971800" y="2998926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1" name="Semicírculo 20">
            <a:extLst>
              <a:ext uri="{FF2B5EF4-FFF2-40B4-BE49-F238E27FC236}">
                <a16:creationId xmlns:a16="http://schemas.microsoft.com/office/drawing/2014/main" id="{16FDE7D3-4CF9-5C4E-932B-160E466CBD08}"/>
              </a:ext>
            </a:extLst>
          </p:cNvPr>
          <p:cNvSpPr/>
          <p:nvPr userDrawn="1"/>
        </p:nvSpPr>
        <p:spPr>
          <a:xfrm>
            <a:off x="4798777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C39EB9-63D8-7C40-99FB-8A086D00EEED}"/>
              </a:ext>
            </a:extLst>
          </p:cNvPr>
          <p:cNvSpPr/>
          <p:nvPr userDrawn="1"/>
        </p:nvSpPr>
        <p:spPr>
          <a:xfrm>
            <a:off x="5175809" y="2921000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3" name="Semicírculo 22">
            <a:extLst>
              <a:ext uri="{FF2B5EF4-FFF2-40B4-BE49-F238E27FC236}">
                <a16:creationId xmlns:a16="http://schemas.microsoft.com/office/drawing/2014/main" id="{C1061FF9-BB40-034C-B2D9-2FAFC3ACA25B}"/>
              </a:ext>
            </a:extLst>
          </p:cNvPr>
          <p:cNvSpPr/>
          <p:nvPr userDrawn="1"/>
        </p:nvSpPr>
        <p:spPr>
          <a:xfrm rot="10800000">
            <a:off x="7002787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A2B2D42-B66A-4F4D-8F16-282A8C69BA08}"/>
              </a:ext>
            </a:extLst>
          </p:cNvPr>
          <p:cNvSpPr/>
          <p:nvPr userDrawn="1"/>
        </p:nvSpPr>
        <p:spPr>
          <a:xfrm rot="10800000">
            <a:off x="7376876" y="2998926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5" name="Semicírculo 24">
            <a:extLst>
              <a:ext uri="{FF2B5EF4-FFF2-40B4-BE49-F238E27FC236}">
                <a16:creationId xmlns:a16="http://schemas.microsoft.com/office/drawing/2014/main" id="{3217943B-9636-4A49-8908-BD3EC7B5B706}"/>
              </a:ext>
            </a:extLst>
          </p:cNvPr>
          <p:cNvSpPr/>
          <p:nvPr userDrawn="1"/>
        </p:nvSpPr>
        <p:spPr>
          <a:xfrm>
            <a:off x="9203853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737DFDB-EAC3-D342-9FD0-235E7E64CE04}"/>
              </a:ext>
            </a:extLst>
          </p:cNvPr>
          <p:cNvSpPr/>
          <p:nvPr userDrawn="1"/>
        </p:nvSpPr>
        <p:spPr>
          <a:xfrm>
            <a:off x="9580885" y="2921000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9" name="Semicírculo 28">
            <a:extLst>
              <a:ext uri="{FF2B5EF4-FFF2-40B4-BE49-F238E27FC236}">
                <a16:creationId xmlns:a16="http://schemas.microsoft.com/office/drawing/2014/main" id="{DB9F16A2-2EA8-4349-A0C6-D483FCE766B5}"/>
              </a:ext>
            </a:extLst>
          </p:cNvPr>
          <p:cNvSpPr/>
          <p:nvPr userDrawn="1"/>
        </p:nvSpPr>
        <p:spPr>
          <a:xfrm rot="10800000">
            <a:off x="11407863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B767515-6FFF-6C45-A841-22D921720A97}"/>
              </a:ext>
            </a:extLst>
          </p:cNvPr>
          <p:cNvSpPr/>
          <p:nvPr userDrawn="1"/>
        </p:nvSpPr>
        <p:spPr>
          <a:xfrm rot="10800000">
            <a:off x="11781952" y="2998926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1" name="Semicírculo 30">
            <a:extLst>
              <a:ext uri="{FF2B5EF4-FFF2-40B4-BE49-F238E27FC236}">
                <a16:creationId xmlns:a16="http://schemas.microsoft.com/office/drawing/2014/main" id="{F6F3A917-9530-C943-AB93-2D763ABD2C2E}"/>
              </a:ext>
            </a:extLst>
          </p:cNvPr>
          <p:cNvSpPr/>
          <p:nvPr userDrawn="1"/>
        </p:nvSpPr>
        <p:spPr>
          <a:xfrm rot="10800000">
            <a:off x="-1807367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7378E8A-4692-F843-94CC-106C138EDF3F}"/>
              </a:ext>
            </a:extLst>
          </p:cNvPr>
          <p:cNvSpPr/>
          <p:nvPr userDrawn="1"/>
        </p:nvSpPr>
        <p:spPr>
          <a:xfrm rot="10800000">
            <a:off x="-1433278" y="2998926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21EB8AE-A81C-BA4A-AED6-4A281FF778D1}"/>
              </a:ext>
            </a:extLst>
          </p:cNvPr>
          <p:cNvSpPr/>
          <p:nvPr userDrawn="1"/>
        </p:nvSpPr>
        <p:spPr>
          <a:xfrm rot="10800000">
            <a:off x="892234" y="3042502"/>
            <a:ext cx="1583974" cy="15839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975F9A5-4A1D-074F-8D79-53E206A421B4}"/>
              </a:ext>
            </a:extLst>
          </p:cNvPr>
          <p:cNvSpPr/>
          <p:nvPr userDrawn="1"/>
        </p:nvSpPr>
        <p:spPr>
          <a:xfrm rot="10800000">
            <a:off x="1008282" y="3164002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9302536-82FA-7E48-818D-CBFA17DDAEB4}"/>
              </a:ext>
            </a:extLst>
          </p:cNvPr>
          <p:cNvSpPr/>
          <p:nvPr userDrawn="1"/>
        </p:nvSpPr>
        <p:spPr>
          <a:xfrm rot="10800000">
            <a:off x="3093301" y="3120428"/>
            <a:ext cx="1583974" cy="158397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2A6741-6C21-8C42-9FF1-FE316AD4D19F}"/>
              </a:ext>
            </a:extLst>
          </p:cNvPr>
          <p:cNvSpPr/>
          <p:nvPr userDrawn="1"/>
        </p:nvSpPr>
        <p:spPr>
          <a:xfrm rot="10800000">
            <a:off x="5304013" y="3037767"/>
            <a:ext cx="1583974" cy="158397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6CC1217-5A9D-6142-8487-0845F6286B14}"/>
              </a:ext>
            </a:extLst>
          </p:cNvPr>
          <p:cNvSpPr/>
          <p:nvPr userDrawn="1"/>
        </p:nvSpPr>
        <p:spPr>
          <a:xfrm rot="10800000">
            <a:off x="7505078" y="3120428"/>
            <a:ext cx="1583974" cy="15839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DE9CA0B-74AB-354F-A466-2259609683D1}"/>
              </a:ext>
            </a:extLst>
          </p:cNvPr>
          <p:cNvSpPr/>
          <p:nvPr userDrawn="1"/>
        </p:nvSpPr>
        <p:spPr>
          <a:xfrm rot="10800000">
            <a:off x="9695686" y="3037767"/>
            <a:ext cx="1583974" cy="15839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C7815C5-D168-2348-A2C8-3340E530FDB1}"/>
              </a:ext>
            </a:extLst>
          </p:cNvPr>
          <p:cNvSpPr/>
          <p:nvPr userDrawn="1"/>
        </p:nvSpPr>
        <p:spPr>
          <a:xfrm rot="10800000">
            <a:off x="3219534" y="3246662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A14DF22-4001-0A42-ABFD-1E742DDA9151}"/>
              </a:ext>
            </a:extLst>
          </p:cNvPr>
          <p:cNvSpPr/>
          <p:nvPr userDrawn="1"/>
        </p:nvSpPr>
        <p:spPr>
          <a:xfrm rot="10800000">
            <a:off x="5423546" y="3164000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D8A94DD-278D-094D-95C5-52BD411E9D54}"/>
              </a:ext>
            </a:extLst>
          </p:cNvPr>
          <p:cNvSpPr/>
          <p:nvPr userDrawn="1"/>
        </p:nvSpPr>
        <p:spPr>
          <a:xfrm rot="10800000">
            <a:off x="7631122" y="3246661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7455E0B-CF3D-6B4B-8BCF-44F9698EB4A4}"/>
              </a:ext>
            </a:extLst>
          </p:cNvPr>
          <p:cNvSpPr/>
          <p:nvPr userDrawn="1"/>
        </p:nvSpPr>
        <p:spPr>
          <a:xfrm rot="10800000">
            <a:off x="9819403" y="3163999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6BC4089C-7D6C-864F-9121-49CA31A90FE5}"/>
              </a:ext>
            </a:extLst>
          </p:cNvPr>
          <p:cNvSpPr/>
          <p:nvPr userDrawn="1"/>
        </p:nvSpPr>
        <p:spPr>
          <a:xfrm>
            <a:off x="1623709" y="4583449"/>
            <a:ext cx="121024" cy="5720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5109E847-574F-494D-8FAE-427F8CAE97CF}"/>
              </a:ext>
            </a:extLst>
          </p:cNvPr>
          <p:cNvSpPr/>
          <p:nvPr userDrawn="1"/>
        </p:nvSpPr>
        <p:spPr>
          <a:xfrm>
            <a:off x="3824774" y="2548369"/>
            <a:ext cx="121024" cy="5720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99D8C32D-0B0D-DF4A-B371-511B230BD211}"/>
              </a:ext>
            </a:extLst>
          </p:cNvPr>
          <p:cNvSpPr/>
          <p:nvPr userDrawn="1"/>
        </p:nvSpPr>
        <p:spPr>
          <a:xfrm>
            <a:off x="6035487" y="4621738"/>
            <a:ext cx="121024" cy="5720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57415378-1541-3E4B-9E62-70FE844DEE7C}"/>
              </a:ext>
            </a:extLst>
          </p:cNvPr>
          <p:cNvSpPr/>
          <p:nvPr userDrawn="1"/>
        </p:nvSpPr>
        <p:spPr>
          <a:xfrm>
            <a:off x="8229853" y="2555644"/>
            <a:ext cx="121024" cy="5720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54F9DE7B-8949-EB4A-B888-D15EABCF5294}"/>
              </a:ext>
            </a:extLst>
          </p:cNvPr>
          <p:cNvSpPr/>
          <p:nvPr userDrawn="1"/>
        </p:nvSpPr>
        <p:spPr>
          <a:xfrm>
            <a:off x="10427162" y="4621738"/>
            <a:ext cx="121024" cy="5720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3" name="Espaço Reservado para Conteúdo 52">
            <a:extLst>
              <a:ext uri="{FF2B5EF4-FFF2-40B4-BE49-F238E27FC236}">
                <a16:creationId xmlns:a16="http://schemas.microsoft.com/office/drawing/2014/main" id="{CA33E921-0B0C-224C-8C48-CE135C53E9E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86063" y="3382913"/>
            <a:ext cx="1360488" cy="1317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 sz="7200" b="1">
                <a:solidFill>
                  <a:schemeClr val="accent3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 rtl="0"/>
            <a:r>
              <a:rPr lang="pt-BR" sz="7200" b="1"/>
              <a:t>2</a:t>
            </a:r>
            <a:endParaRPr lang="pt-BR" dirty="0"/>
          </a:p>
        </p:txBody>
      </p:sp>
      <p:sp>
        <p:nvSpPr>
          <p:cNvPr id="54" name="Espaço Reservado para Conteúdo 52">
            <a:extLst>
              <a:ext uri="{FF2B5EF4-FFF2-40B4-BE49-F238E27FC236}">
                <a16:creationId xmlns:a16="http://schemas.microsoft.com/office/drawing/2014/main" id="{9C158DD2-4D7B-6A4F-8B62-13F838E9D72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407582" y="3304113"/>
            <a:ext cx="1360488" cy="1317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 sz="7200" b="1"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 rtl="0"/>
            <a:r>
              <a:rPr lang="pt-BR" sz="7200" b="1"/>
              <a:t>3</a:t>
            </a:r>
            <a:endParaRPr lang="pt-BR" dirty="0"/>
          </a:p>
        </p:txBody>
      </p:sp>
      <p:sp>
        <p:nvSpPr>
          <p:cNvPr id="55" name="Espaço Reservado para Conteúdo 52">
            <a:extLst>
              <a:ext uri="{FF2B5EF4-FFF2-40B4-BE49-F238E27FC236}">
                <a16:creationId xmlns:a16="http://schemas.microsoft.com/office/drawing/2014/main" id="{C2493382-3806-5542-B579-E9926181ABD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12553" y="3302231"/>
            <a:ext cx="1360488" cy="1317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 sz="7200" b="1">
                <a:solidFill>
                  <a:schemeClr val="accent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 rtl="0"/>
            <a:r>
              <a:rPr lang="pt-BR" sz="7200" b="1" dirty="0"/>
              <a:t>1</a:t>
            </a:r>
            <a:endParaRPr lang="pt-BR" dirty="0"/>
          </a:p>
        </p:txBody>
      </p:sp>
      <p:sp>
        <p:nvSpPr>
          <p:cNvPr id="56" name="Espaço Reservado para Conteúdo 52">
            <a:extLst>
              <a:ext uri="{FF2B5EF4-FFF2-40B4-BE49-F238E27FC236}">
                <a16:creationId xmlns:a16="http://schemas.microsoft.com/office/drawing/2014/main" id="{A78F5654-5911-2848-8E46-87D900C62C2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10121" y="3430353"/>
            <a:ext cx="1360488" cy="1317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 sz="7200" b="1">
                <a:solidFill>
                  <a:schemeClr val="accent4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 rtl="0"/>
            <a:r>
              <a:rPr lang="pt-BR" sz="7200" b="1"/>
              <a:t>4</a:t>
            </a:r>
            <a:endParaRPr lang="pt-BR" dirty="0"/>
          </a:p>
        </p:txBody>
      </p:sp>
      <p:sp>
        <p:nvSpPr>
          <p:cNvPr id="57" name="Espaço Reservado para Conteúdo 52">
            <a:extLst>
              <a:ext uri="{FF2B5EF4-FFF2-40B4-BE49-F238E27FC236}">
                <a16:creationId xmlns:a16="http://schemas.microsoft.com/office/drawing/2014/main" id="{B79E60AB-45C3-AE44-8411-D271F991F2F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814130" y="3297135"/>
            <a:ext cx="1360488" cy="1317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 sz="7200" b="1">
                <a:solidFill>
                  <a:schemeClr val="accent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 rtl="0"/>
            <a:r>
              <a:rPr lang="pt-BR" sz="7200" b="1"/>
              <a:t>5</a:t>
            </a:r>
            <a:endParaRPr lang="pt-BR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BF621AF-C719-BE47-8E64-EA0C75027FD8}"/>
              </a:ext>
            </a:extLst>
          </p:cNvPr>
          <p:cNvSpPr/>
          <p:nvPr userDrawn="1"/>
        </p:nvSpPr>
        <p:spPr>
          <a:xfrm rot="10800000">
            <a:off x="1526274" y="5120291"/>
            <a:ext cx="312952" cy="3129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55621BC-6E19-FC48-A5BC-3E5CE2172F30}"/>
              </a:ext>
            </a:extLst>
          </p:cNvPr>
          <p:cNvSpPr/>
          <p:nvPr userDrawn="1"/>
        </p:nvSpPr>
        <p:spPr>
          <a:xfrm rot="10800000">
            <a:off x="3728810" y="2381306"/>
            <a:ext cx="312952" cy="31295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49487CD-5979-724E-AAEF-949D213D7838}"/>
              </a:ext>
            </a:extLst>
          </p:cNvPr>
          <p:cNvSpPr/>
          <p:nvPr userDrawn="1"/>
        </p:nvSpPr>
        <p:spPr>
          <a:xfrm rot="10800000">
            <a:off x="5931350" y="5112710"/>
            <a:ext cx="312952" cy="31295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5E18E7D-655E-894C-B86F-F8E4EAA84B05}"/>
              </a:ext>
            </a:extLst>
          </p:cNvPr>
          <p:cNvSpPr/>
          <p:nvPr userDrawn="1"/>
        </p:nvSpPr>
        <p:spPr>
          <a:xfrm rot="10800000">
            <a:off x="8133886" y="2374356"/>
            <a:ext cx="312952" cy="3129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25ECBA9-4BE6-0B40-97DC-51EEB827044D}"/>
              </a:ext>
            </a:extLst>
          </p:cNvPr>
          <p:cNvSpPr/>
          <p:nvPr userDrawn="1"/>
        </p:nvSpPr>
        <p:spPr>
          <a:xfrm rot="10800000">
            <a:off x="10328679" y="5112710"/>
            <a:ext cx="312952" cy="3129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64" name="Espaço Reservado para Conteúdo 63">
            <a:extLst>
              <a:ext uri="{FF2B5EF4-FFF2-40B4-BE49-F238E27FC236}">
                <a16:creationId xmlns:a16="http://schemas.microsoft.com/office/drawing/2014/main" id="{FBE92319-F5F0-424F-8062-F96ABE6F42E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23865" y="5443524"/>
            <a:ext cx="2700338" cy="1190625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65" name="Espaço Reservado para Conteúdo 63">
            <a:extLst>
              <a:ext uri="{FF2B5EF4-FFF2-40B4-BE49-F238E27FC236}">
                <a16:creationId xmlns:a16="http://schemas.microsoft.com/office/drawing/2014/main" id="{91E61772-AA40-884C-A532-81FB71DB209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603674" y="1158262"/>
            <a:ext cx="2700338" cy="1190625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66" name="Espaço Reservado para Conteúdo 63">
            <a:extLst>
              <a:ext uri="{FF2B5EF4-FFF2-40B4-BE49-F238E27FC236}">
                <a16:creationId xmlns:a16="http://schemas.microsoft.com/office/drawing/2014/main" id="{7963C0BC-0A6F-FD4F-AFE7-A6B01852120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940193" y="1158262"/>
            <a:ext cx="2700338" cy="1190625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67" name="Espaço Reservado para Conteúdo 63">
            <a:extLst>
              <a:ext uri="{FF2B5EF4-FFF2-40B4-BE49-F238E27FC236}">
                <a16:creationId xmlns:a16="http://schemas.microsoft.com/office/drawing/2014/main" id="{15AED734-E88F-F946-8763-9D05E7D69EC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676538" y="5440825"/>
            <a:ext cx="2700338" cy="1190625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68" name="Espaço Reservado para Conteúdo 63">
            <a:extLst>
              <a:ext uri="{FF2B5EF4-FFF2-40B4-BE49-F238E27FC236}">
                <a16:creationId xmlns:a16="http://schemas.microsoft.com/office/drawing/2014/main" id="{DB527739-0298-0B46-84A5-3609CED0124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029211" y="5425937"/>
            <a:ext cx="2700338" cy="1190625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71C8F37-1573-EA4D-A74F-D8DAFA8150AC}"/>
              </a:ext>
            </a:extLst>
          </p:cNvPr>
          <p:cNvSpPr/>
          <p:nvPr userDrawn="1"/>
        </p:nvSpPr>
        <p:spPr>
          <a:xfrm rot="10800000" flipV="1">
            <a:off x="1593972" y="5185996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809D9FA-62A4-424A-BDC3-A487A38C5B6C}"/>
              </a:ext>
            </a:extLst>
          </p:cNvPr>
          <p:cNvSpPr/>
          <p:nvPr userDrawn="1"/>
        </p:nvSpPr>
        <p:spPr>
          <a:xfrm rot="10800000" flipV="1">
            <a:off x="5996702" y="5185996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6B4F832-A5A2-5640-98EC-27F2766AFC93}"/>
              </a:ext>
            </a:extLst>
          </p:cNvPr>
          <p:cNvSpPr/>
          <p:nvPr userDrawn="1"/>
        </p:nvSpPr>
        <p:spPr>
          <a:xfrm rot="10800000" flipV="1">
            <a:off x="10395454" y="5182452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4534D1F-F705-7E4B-9ACE-9AF7C6DF8C1B}"/>
              </a:ext>
            </a:extLst>
          </p:cNvPr>
          <p:cNvSpPr/>
          <p:nvPr userDrawn="1"/>
        </p:nvSpPr>
        <p:spPr>
          <a:xfrm rot="10800000" flipV="1">
            <a:off x="3795674" y="2447011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7E93BB6-E572-DC42-AF92-1D70E363D914}"/>
              </a:ext>
            </a:extLst>
          </p:cNvPr>
          <p:cNvSpPr/>
          <p:nvPr userDrawn="1"/>
        </p:nvSpPr>
        <p:spPr>
          <a:xfrm rot="10800000" flipV="1">
            <a:off x="8199591" y="2439404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049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246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E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65" descr="C:\_Dados\_Imagens\Logos\Html_5.png"/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127" y="600365"/>
            <a:ext cx="255132" cy="281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Imagem 66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643027" y="6069872"/>
            <a:ext cx="627107" cy="459440"/>
          </a:xfrm>
          <a:prstGeom prst="rect">
            <a:avLst/>
          </a:prstGeom>
        </p:spPr>
      </p:pic>
      <p:pic>
        <p:nvPicPr>
          <p:cNvPr id="68" name="Imagem 6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410873" y="3076771"/>
            <a:ext cx="1143985" cy="418270"/>
          </a:xfrm>
          <a:prstGeom prst="rect">
            <a:avLst/>
          </a:prstGeom>
        </p:spPr>
      </p:pic>
      <p:sp>
        <p:nvSpPr>
          <p:cNvPr id="2" name="Retângulo Arredondado 1"/>
          <p:cNvSpPr/>
          <p:nvPr userDrawn="1"/>
        </p:nvSpPr>
        <p:spPr>
          <a:xfrm>
            <a:off x="0" y="6731726"/>
            <a:ext cx="12192000" cy="12627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b="1" dirty="0">
                <a:solidFill>
                  <a:schemeClr val="bg1">
                    <a:lumMod val="75000"/>
                  </a:schemeClr>
                </a:solidFill>
              </a:rPr>
              <a:t>Programação Web </a:t>
            </a:r>
            <a:r>
              <a:rPr lang="pt-BR" sz="800" b="1" baseline="0" dirty="0">
                <a:solidFill>
                  <a:schemeClr val="bg1">
                    <a:lumMod val="75000"/>
                  </a:schemeClr>
                </a:solidFill>
              </a:rPr>
              <a:t>    |    Emmanuel Moreira</a:t>
            </a:r>
            <a:endParaRPr lang="pt-BR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 userDrawn="1"/>
        </p:nvSpPr>
        <p:spPr>
          <a:xfrm>
            <a:off x="1" y="-1"/>
            <a:ext cx="12192000" cy="55734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5614" y="1075116"/>
            <a:ext cx="194020" cy="28184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459" y="1549867"/>
            <a:ext cx="280800" cy="2808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882" y="2050315"/>
            <a:ext cx="397358" cy="2808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5634" y="4423541"/>
            <a:ext cx="324000" cy="2808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6180" y="4803013"/>
            <a:ext cx="280800" cy="2808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717282" y="5472951"/>
            <a:ext cx="520000" cy="280800"/>
          </a:xfrm>
          <a:prstGeom prst="rect">
            <a:avLst/>
          </a:prstGeom>
        </p:spPr>
      </p:pic>
      <p:graphicFrame>
        <p:nvGraphicFramePr>
          <p:cNvPr id="14" name="Objeto 13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499246154"/>
              </p:ext>
            </p:extLst>
          </p:nvPr>
        </p:nvGraphicFramePr>
        <p:xfrm>
          <a:off x="92075" y="92075"/>
          <a:ext cx="61118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o de Shell de Gerenciador" showAsIcon="1" r:id="rId11" imgW="610920" imgH="437760" progId="Package">
                  <p:embed/>
                </p:oleObj>
              </mc:Choice>
              <mc:Fallback>
                <p:oleObj name="Objeto de Shell de Gerenciador" showAsIcon="1" r:id="rId11" imgW="61092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611188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851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rientacao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Imagem 6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64660" y="3091414"/>
            <a:ext cx="1143985" cy="418270"/>
          </a:xfrm>
          <a:prstGeom prst="rect">
            <a:avLst/>
          </a:prstGeom>
        </p:spPr>
      </p:pic>
      <p:sp>
        <p:nvSpPr>
          <p:cNvPr id="2" name="Retângulo Arredondado 1"/>
          <p:cNvSpPr/>
          <p:nvPr userDrawn="1"/>
        </p:nvSpPr>
        <p:spPr>
          <a:xfrm>
            <a:off x="0" y="6731726"/>
            <a:ext cx="12192000" cy="12627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b="1" dirty="0">
                <a:solidFill>
                  <a:schemeClr val="bg1">
                    <a:lumMod val="75000"/>
                  </a:schemeClr>
                </a:solidFill>
              </a:rPr>
              <a:t>Programação Orientada a Objetos</a:t>
            </a:r>
            <a:r>
              <a:rPr lang="pt-BR" sz="800" b="1" baseline="0" dirty="0">
                <a:solidFill>
                  <a:schemeClr val="bg1">
                    <a:lumMod val="75000"/>
                  </a:schemeClr>
                </a:solidFill>
              </a:rPr>
              <a:t>    |    Emmanuel Moreira</a:t>
            </a:r>
            <a:endParaRPr lang="pt-BR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 userDrawn="1"/>
        </p:nvSpPr>
        <p:spPr>
          <a:xfrm>
            <a:off x="1" y="-1"/>
            <a:ext cx="12192000" cy="55734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034" y="6058064"/>
            <a:ext cx="673662" cy="67366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9943" y="557348"/>
            <a:ext cx="325844" cy="58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0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ndamen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Imagem 6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410874" y="3221248"/>
            <a:ext cx="1143985" cy="418270"/>
          </a:xfrm>
          <a:prstGeom prst="rect">
            <a:avLst/>
          </a:prstGeom>
        </p:spPr>
      </p:pic>
      <p:sp>
        <p:nvSpPr>
          <p:cNvPr id="2" name="Retângulo Arredondado 1"/>
          <p:cNvSpPr/>
          <p:nvPr userDrawn="1"/>
        </p:nvSpPr>
        <p:spPr>
          <a:xfrm>
            <a:off x="0" y="6731726"/>
            <a:ext cx="12192000" cy="12627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b="1" dirty="0">
                <a:solidFill>
                  <a:schemeClr val="bg1">
                    <a:lumMod val="75000"/>
                  </a:schemeClr>
                </a:solidFill>
              </a:rPr>
              <a:t>Fundamentos da Computação</a:t>
            </a:r>
            <a:r>
              <a:rPr lang="pt-BR" sz="800" b="1" baseline="0" dirty="0">
                <a:solidFill>
                  <a:schemeClr val="bg1">
                    <a:lumMod val="75000"/>
                  </a:schemeClr>
                </a:solidFill>
              </a:rPr>
              <a:t>    |    Emmanuel Moreira</a:t>
            </a:r>
            <a:endParaRPr lang="pt-BR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 userDrawn="1"/>
        </p:nvSpPr>
        <p:spPr>
          <a:xfrm>
            <a:off x="1" y="-1"/>
            <a:ext cx="12192000" cy="55734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075" y="585256"/>
            <a:ext cx="686926" cy="648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2875" y="6055818"/>
            <a:ext cx="459980" cy="6480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227" y="1300936"/>
            <a:ext cx="486358" cy="6480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753102" y="5277394"/>
            <a:ext cx="370855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17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ob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Imagem 6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402035" y="3564451"/>
            <a:ext cx="1143985" cy="418270"/>
          </a:xfrm>
          <a:prstGeom prst="rect">
            <a:avLst/>
          </a:prstGeom>
        </p:spPr>
      </p:pic>
      <p:sp>
        <p:nvSpPr>
          <p:cNvPr id="2" name="Retângulo Arredondado 1"/>
          <p:cNvSpPr/>
          <p:nvPr userDrawn="1"/>
        </p:nvSpPr>
        <p:spPr>
          <a:xfrm>
            <a:off x="0" y="6731726"/>
            <a:ext cx="12192000" cy="12627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b="1" dirty="0">
                <a:solidFill>
                  <a:schemeClr val="bg1">
                    <a:lumMod val="75000"/>
                  </a:schemeClr>
                </a:solidFill>
              </a:rPr>
              <a:t>Desenvolvimento</a:t>
            </a:r>
            <a:r>
              <a:rPr lang="pt-BR" sz="800" b="1" baseline="0" dirty="0">
                <a:solidFill>
                  <a:schemeClr val="bg1">
                    <a:lumMod val="75000"/>
                  </a:schemeClr>
                </a:solidFill>
              </a:rPr>
              <a:t> Mobile   |    Emmanuel Moreira</a:t>
            </a:r>
            <a:endParaRPr lang="pt-BR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 userDrawn="1"/>
        </p:nvSpPr>
        <p:spPr>
          <a:xfrm>
            <a:off x="1" y="-1"/>
            <a:ext cx="12192000" cy="55734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2070" y="6143757"/>
            <a:ext cx="482945" cy="54089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3730" y="604419"/>
            <a:ext cx="400594" cy="40059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770201" y="1220777"/>
            <a:ext cx="421799" cy="365276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107" y="5407743"/>
            <a:ext cx="537908" cy="537908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5418" y="1741003"/>
            <a:ext cx="535033" cy="53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5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nco de D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Imagem 6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410874" y="3145060"/>
            <a:ext cx="1143985" cy="418270"/>
          </a:xfrm>
          <a:prstGeom prst="rect">
            <a:avLst/>
          </a:prstGeom>
        </p:spPr>
      </p:pic>
      <p:sp>
        <p:nvSpPr>
          <p:cNvPr id="2" name="Retângulo Arredondado 1"/>
          <p:cNvSpPr/>
          <p:nvPr userDrawn="1"/>
        </p:nvSpPr>
        <p:spPr>
          <a:xfrm>
            <a:off x="0" y="6731726"/>
            <a:ext cx="12192000" cy="12627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800" b="1" dirty="0">
                <a:solidFill>
                  <a:schemeClr val="bg1">
                    <a:lumMod val="75000"/>
                  </a:schemeClr>
                </a:solidFill>
              </a:rPr>
              <a:t>Banco de Dados</a:t>
            </a:r>
            <a:r>
              <a:rPr lang="pt-BR" sz="800" b="1" baseline="0" dirty="0">
                <a:solidFill>
                  <a:schemeClr val="bg1">
                    <a:lumMod val="75000"/>
                  </a:schemeClr>
                </a:solidFill>
              </a:rPr>
              <a:t>    |    Emmanuel Moreira</a:t>
            </a:r>
            <a:endParaRPr lang="pt-BR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 userDrawn="1"/>
        </p:nvSpPr>
        <p:spPr>
          <a:xfrm>
            <a:off x="1" y="-1"/>
            <a:ext cx="12192000" cy="55734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21688" y="847452"/>
            <a:ext cx="1160417" cy="58020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69485" y="1939334"/>
            <a:ext cx="1070044" cy="55642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9257" y="5332682"/>
            <a:ext cx="445277" cy="45937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514393" y="4404499"/>
            <a:ext cx="802848" cy="44987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003" y="5970526"/>
            <a:ext cx="571750" cy="67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2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to Rotei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569A71A3-950D-4899-B79B-35F2758BD331}"/>
              </a:ext>
            </a:extLst>
          </p:cNvPr>
          <p:cNvGrpSpPr/>
          <p:nvPr userDrawn="1"/>
        </p:nvGrpSpPr>
        <p:grpSpPr>
          <a:xfrm>
            <a:off x="0" y="1207336"/>
            <a:ext cx="12192000" cy="4467863"/>
            <a:chOff x="0" y="1207336"/>
            <a:chExt cx="12192000" cy="4467863"/>
          </a:xfrm>
        </p:grpSpPr>
        <p:sp>
          <p:nvSpPr>
            <p:cNvPr id="33" name="Fluxograma: Atraso 24">
              <a:extLst>
                <a:ext uri="{FF2B5EF4-FFF2-40B4-BE49-F238E27FC236}">
                  <a16:creationId xmlns:a16="http://schemas.microsoft.com/office/drawing/2014/main" id="{928187B2-0394-40AE-9F9C-6682AC71596C}"/>
                </a:ext>
              </a:extLst>
            </p:cNvPr>
            <p:cNvSpPr/>
            <p:nvPr userDrawn="1"/>
          </p:nvSpPr>
          <p:spPr>
            <a:xfrm flipH="1">
              <a:off x="2613003" y="3441616"/>
              <a:ext cx="1849273" cy="2052000"/>
            </a:xfrm>
            <a:custGeom>
              <a:avLst/>
              <a:gdLst>
                <a:gd name="connsiteX0" fmla="*/ 0 w 2066400"/>
                <a:gd name="connsiteY0" fmla="*/ 0 h 2422800"/>
                <a:gd name="connsiteX1" fmla="*/ 1033200 w 2066400"/>
                <a:gd name="connsiteY1" fmla="*/ 0 h 2422800"/>
                <a:gd name="connsiteX2" fmla="*/ 2066400 w 2066400"/>
                <a:gd name="connsiteY2" fmla="*/ 1211400 h 2422800"/>
                <a:gd name="connsiteX3" fmla="*/ 1033200 w 2066400"/>
                <a:gd name="connsiteY3" fmla="*/ 2422800 h 2422800"/>
                <a:gd name="connsiteX4" fmla="*/ 0 w 2066400"/>
                <a:gd name="connsiteY4" fmla="*/ 2422800 h 2422800"/>
                <a:gd name="connsiteX5" fmla="*/ 0 w 2066400"/>
                <a:gd name="connsiteY5" fmla="*/ 0 h 2422800"/>
                <a:gd name="connsiteX0" fmla="*/ 7185 w 2073585"/>
                <a:gd name="connsiteY0" fmla="*/ 0 h 2422800"/>
                <a:gd name="connsiteX1" fmla="*/ 1040385 w 2073585"/>
                <a:gd name="connsiteY1" fmla="*/ 0 h 2422800"/>
                <a:gd name="connsiteX2" fmla="*/ 2073585 w 2073585"/>
                <a:gd name="connsiteY2" fmla="*/ 1211400 h 2422800"/>
                <a:gd name="connsiteX3" fmla="*/ 1040385 w 2073585"/>
                <a:gd name="connsiteY3" fmla="*/ 2422800 h 2422800"/>
                <a:gd name="connsiteX4" fmla="*/ 7185 w 2073585"/>
                <a:gd name="connsiteY4" fmla="*/ 2422800 h 2422800"/>
                <a:gd name="connsiteX5" fmla="*/ 0 w 2073585"/>
                <a:gd name="connsiteY5" fmla="*/ 1045208 h 2422800"/>
                <a:gd name="connsiteX6" fmla="*/ 7185 w 2073585"/>
                <a:gd name="connsiteY6" fmla="*/ 0 h 2422800"/>
                <a:gd name="connsiteX0" fmla="*/ 0 w 2073585"/>
                <a:gd name="connsiteY0" fmla="*/ 1045208 h 2422800"/>
                <a:gd name="connsiteX1" fmla="*/ 7185 w 2073585"/>
                <a:gd name="connsiteY1" fmla="*/ 0 h 2422800"/>
                <a:gd name="connsiteX2" fmla="*/ 1040385 w 2073585"/>
                <a:gd name="connsiteY2" fmla="*/ 0 h 2422800"/>
                <a:gd name="connsiteX3" fmla="*/ 2073585 w 2073585"/>
                <a:gd name="connsiteY3" fmla="*/ 1211400 h 2422800"/>
                <a:gd name="connsiteX4" fmla="*/ 1040385 w 2073585"/>
                <a:gd name="connsiteY4" fmla="*/ 2422800 h 2422800"/>
                <a:gd name="connsiteX5" fmla="*/ 7185 w 2073585"/>
                <a:gd name="connsiteY5" fmla="*/ 2422800 h 2422800"/>
                <a:gd name="connsiteX6" fmla="*/ 91440 w 2073585"/>
                <a:gd name="connsiteY6" fmla="*/ 1136648 h 2422800"/>
                <a:gd name="connsiteX0" fmla="*/ 0 w 2073585"/>
                <a:gd name="connsiteY0" fmla="*/ 1045208 h 2422800"/>
                <a:gd name="connsiteX1" fmla="*/ 7185 w 2073585"/>
                <a:gd name="connsiteY1" fmla="*/ 0 h 2422800"/>
                <a:gd name="connsiteX2" fmla="*/ 1040385 w 2073585"/>
                <a:gd name="connsiteY2" fmla="*/ 0 h 2422800"/>
                <a:gd name="connsiteX3" fmla="*/ 2073585 w 2073585"/>
                <a:gd name="connsiteY3" fmla="*/ 1211400 h 2422800"/>
                <a:gd name="connsiteX4" fmla="*/ 1040385 w 2073585"/>
                <a:gd name="connsiteY4" fmla="*/ 2422800 h 2422800"/>
                <a:gd name="connsiteX5" fmla="*/ 7185 w 2073585"/>
                <a:gd name="connsiteY5" fmla="*/ 2422800 h 2422800"/>
                <a:gd name="connsiteX0" fmla="*/ 0 w 2066400"/>
                <a:gd name="connsiteY0" fmla="*/ 0 h 2422800"/>
                <a:gd name="connsiteX1" fmla="*/ 1033200 w 2066400"/>
                <a:gd name="connsiteY1" fmla="*/ 0 h 2422800"/>
                <a:gd name="connsiteX2" fmla="*/ 2066400 w 2066400"/>
                <a:gd name="connsiteY2" fmla="*/ 1211400 h 2422800"/>
                <a:gd name="connsiteX3" fmla="*/ 1033200 w 2066400"/>
                <a:gd name="connsiteY3" fmla="*/ 2422800 h 2422800"/>
                <a:gd name="connsiteX4" fmla="*/ 0 w 2066400"/>
                <a:gd name="connsiteY4" fmla="*/ 2422800 h 24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6400" h="2422800">
                  <a:moveTo>
                    <a:pt x="0" y="0"/>
                  </a:moveTo>
                  <a:lnTo>
                    <a:pt x="1033200" y="0"/>
                  </a:lnTo>
                  <a:cubicBezTo>
                    <a:pt x="1603821" y="0"/>
                    <a:pt x="2066400" y="542362"/>
                    <a:pt x="2066400" y="1211400"/>
                  </a:cubicBezTo>
                  <a:cubicBezTo>
                    <a:pt x="2066400" y="1880438"/>
                    <a:pt x="1603821" y="2422800"/>
                    <a:pt x="1033200" y="2422800"/>
                  </a:cubicBezTo>
                  <a:lnTo>
                    <a:pt x="0" y="2422800"/>
                  </a:lnTo>
                </a:path>
              </a:pathLst>
            </a:custGeom>
            <a:noFill/>
            <a:ln w="3556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25" name="Fluxograma: Atraso 24">
              <a:extLst>
                <a:ext uri="{FF2B5EF4-FFF2-40B4-BE49-F238E27FC236}">
                  <a16:creationId xmlns:a16="http://schemas.microsoft.com/office/drawing/2014/main" id="{355D9AC9-E7B7-459E-925B-0047C675B750}"/>
                </a:ext>
              </a:extLst>
            </p:cNvPr>
            <p:cNvSpPr/>
            <p:nvPr userDrawn="1"/>
          </p:nvSpPr>
          <p:spPr>
            <a:xfrm>
              <a:off x="9491472" y="1379494"/>
              <a:ext cx="1849273" cy="2052000"/>
            </a:xfrm>
            <a:custGeom>
              <a:avLst/>
              <a:gdLst>
                <a:gd name="connsiteX0" fmla="*/ 0 w 2066400"/>
                <a:gd name="connsiteY0" fmla="*/ 0 h 2422800"/>
                <a:gd name="connsiteX1" fmla="*/ 1033200 w 2066400"/>
                <a:gd name="connsiteY1" fmla="*/ 0 h 2422800"/>
                <a:gd name="connsiteX2" fmla="*/ 2066400 w 2066400"/>
                <a:gd name="connsiteY2" fmla="*/ 1211400 h 2422800"/>
                <a:gd name="connsiteX3" fmla="*/ 1033200 w 2066400"/>
                <a:gd name="connsiteY3" fmla="*/ 2422800 h 2422800"/>
                <a:gd name="connsiteX4" fmla="*/ 0 w 2066400"/>
                <a:gd name="connsiteY4" fmla="*/ 2422800 h 2422800"/>
                <a:gd name="connsiteX5" fmla="*/ 0 w 2066400"/>
                <a:gd name="connsiteY5" fmla="*/ 0 h 2422800"/>
                <a:gd name="connsiteX0" fmla="*/ 7185 w 2073585"/>
                <a:gd name="connsiteY0" fmla="*/ 0 h 2422800"/>
                <a:gd name="connsiteX1" fmla="*/ 1040385 w 2073585"/>
                <a:gd name="connsiteY1" fmla="*/ 0 h 2422800"/>
                <a:gd name="connsiteX2" fmla="*/ 2073585 w 2073585"/>
                <a:gd name="connsiteY2" fmla="*/ 1211400 h 2422800"/>
                <a:gd name="connsiteX3" fmla="*/ 1040385 w 2073585"/>
                <a:gd name="connsiteY3" fmla="*/ 2422800 h 2422800"/>
                <a:gd name="connsiteX4" fmla="*/ 7185 w 2073585"/>
                <a:gd name="connsiteY4" fmla="*/ 2422800 h 2422800"/>
                <a:gd name="connsiteX5" fmla="*/ 0 w 2073585"/>
                <a:gd name="connsiteY5" fmla="*/ 1045208 h 2422800"/>
                <a:gd name="connsiteX6" fmla="*/ 7185 w 2073585"/>
                <a:gd name="connsiteY6" fmla="*/ 0 h 2422800"/>
                <a:gd name="connsiteX0" fmla="*/ 0 w 2073585"/>
                <a:gd name="connsiteY0" fmla="*/ 1045208 h 2422800"/>
                <a:gd name="connsiteX1" fmla="*/ 7185 w 2073585"/>
                <a:gd name="connsiteY1" fmla="*/ 0 h 2422800"/>
                <a:gd name="connsiteX2" fmla="*/ 1040385 w 2073585"/>
                <a:gd name="connsiteY2" fmla="*/ 0 h 2422800"/>
                <a:gd name="connsiteX3" fmla="*/ 2073585 w 2073585"/>
                <a:gd name="connsiteY3" fmla="*/ 1211400 h 2422800"/>
                <a:gd name="connsiteX4" fmla="*/ 1040385 w 2073585"/>
                <a:gd name="connsiteY4" fmla="*/ 2422800 h 2422800"/>
                <a:gd name="connsiteX5" fmla="*/ 7185 w 2073585"/>
                <a:gd name="connsiteY5" fmla="*/ 2422800 h 2422800"/>
                <a:gd name="connsiteX6" fmla="*/ 91440 w 2073585"/>
                <a:gd name="connsiteY6" fmla="*/ 1136648 h 2422800"/>
                <a:gd name="connsiteX0" fmla="*/ 0 w 2073585"/>
                <a:gd name="connsiteY0" fmla="*/ 1045208 h 2422800"/>
                <a:gd name="connsiteX1" fmla="*/ 7185 w 2073585"/>
                <a:gd name="connsiteY1" fmla="*/ 0 h 2422800"/>
                <a:gd name="connsiteX2" fmla="*/ 1040385 w 2073585"/>
                <a:gd name="connsiteY2" fmla="*/ 0 h 2422800"/>
                <a:gd name="connsiteX3" fmla="*/ 2073585 w 2073585"/>
                <a:gd name="connsiteY3" fmla="*/ 1211400 h 2422800"/>
                <a:gd name="connsiteX4" fmla="*/ 1040385 w 2073585"/>
                <a:gd name="connsiteY4" fmla="*/ 2422800 h 2422800"/>
                <a:gd name="connsiteX5" fmla="*/ 7185 w 2073585"/>
                <a:gd name="connsiteY5" fmla="*/ 2422800 h 2422800"/>
                <a:gd name="connsiteX0" fmla="*/ 0 w 2066400"/>
                <a:gd name="connsiteY0" fmla="*/ 0 h 2422800"/>
                <a:gd name="connsiteX1" fmla="*/ 1033200 w 2066400"/>
                <a:gd name="connsiteY1" fmla="*/ 0 h 2422800"/>
                <a:gd name="connsiteX2" fmla="*/ 2066400 w 2066400"/>
                <a:gd name="connsiteY2" fmla="*/ 1211400 h 2422800"/>
                <a:gd name="connsiteX3" fmla="*/ 1033200 w 2066400"/>
                <a:gd name="connsiteY3" fmla="*/ 2422800 h 2422800"/>
                <a:gd name="connsiteX4" fmla="*/ 0 w 2066400"/>
                <a:gd name="connsiteY4" fmla="*/ 2422800 h 24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6400" h="2422800">
                  <a:moveTo>
                    <a:pt x="0" y="0"/>
                  </a:moveTo>
                  <a:lnTo>
                    <a:pt x="1033200" y="0"/>
                  </a:lnTo>
                  <a:cubicBezTo>
                    <a:pt x="1603821" y="0"/>
                    <a:pt x="2066400" y="542362"/>
                    <a:pt x="2066400" y="1211400"/>
                  </a:cubicBezTo>
                  <a:cubicBezTo>
                    <a:pt x="2066400" y="1880438"/>
                    <a:pt x="1603821" y="2422800"/>
                    <a:pt x="1033200" y="2422800"/>
                  </a:cubicBezTo>
                  <a:lnTo>
                    <a:pt x="0" y="2422800"/>
                  </a:lnTo>
                </a:path>
              </a:pathLst>
            </a:custGeom>
            <a:noFill/>
            <a:ln w="355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5302FB5C-BDE1-4891-8E91-CB3F868629BB}"/>
                </a:ext>
              </a:extLst>
            </p:cNvPr>
            <p:cNvSpPr/>
            <p:nvPr userDrawn="1"/>
          </p:nvSpPr>
          <p:spPr>
            <a:xfrm>
              <a:off x="4416552" y="1207336"/>
              <a:ext cx="5074920" cy="356616"/>
            </a:xfrm>
            <a:prstGeom prst="rect">
              <a:avLst/>
            </a:prstGeom>
            <a:gradFill flip="none" rotWithShape="1">
              <a:gsLst>
                <a:gs pos="0">
                  <a:srgbClr val="BAC82F"/>
                </a:gs>
                <a:gs pos="100000">
                  <a:srgbClr val="0C6D8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D09DE4F0-7E7E-4423-A407-CD6485ACBB4F}"/>
                </a:ext>
              </a:extLst>
            </p:cNvPr>
            <p:cNvSpPr/>
            <p:nvPr userDrawn="1"/>
          </p:nvSpPr>
          <p:spPr>
            <a:xfrm>
              <a:off x="0" y="1207336"/>
              <a:ext cx="4416552" cy="356616"/>
            </a:xfrm>
            <a:prstGeom prst="rect">
              <a:avLst/>
            </a:prstGeom>
            <a:gradFill flip="none" rotWithShape="1">
              <a:gsLst>
                <a:gs pos="0">
                  <a:srgbClr val="F2C020"/>
                </a:gs>
                <a:gs pos="100000">
                  <a:srgbClr val="BAC82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4ED74833-8EE3-4FA9-B6D2-03710E410482}"/>
                </a:ext>
              </a:extLst>
            </p:cNvPr>
            <p:cNvSpPr/>
            <p:nvPr userDrawn="1"/>
          </p:nvSpPr>
          <p:spPr>
            <a:xfrm>
              <a:off x="4416552" y="3269385"/>
              <a:ext cx="5074920" cy="356616"/>
            </a:xfrm>
            <a:prstGeom prst="rect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chemeClr val="tx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94005B59-B78D-469E-BAA4-E7B2A61E103D}"/>
                </a:ext>
              </a:extLst>
            </p:cNvPr>
            <p:cNvSpPr/>
            <p:nvPr userDrawn="1"/>
          </p:nvSpPr>
          <p:spPr>
            <a:xfrm>
              <a:off x="4414968" y="5318583"/>
              <a:ext cx="5074920" cy="356616"/>
            </a:xfrm>
            <a:prstGeom prst="rect">
              <a:avLst/>
            </a:prstGeom>
            <a:gradFill flip="none" rotWithShape="1">
              <a:gsLst>
                <a:gs pos="0">
                  <a:schemeClr val="tx2"/>
                </a:gs>
                <a:gs pos="52000">
                  <a:schemeClr val="accent3"/>
                </a:gs>
                <a:gs pos="100000">
                  <a:srgbClr val="F2C02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40BE4BEF-834D-4D0F-8E96-F1F8E6600C46}"/>
                </a:ext>
              </a:extLst>
            </p:cNvPr>
            <p:cNvSpPr/>
            <p:nvPr userDrawn="1"/>
          </p:nvSpPr>
          <p:spPr>
            <a:xfrm>
              <a:off x="9448800" y="5317275"/>
              <a:ext cx="2743200" cy="356616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rgbClr val="F2C02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A4D6C00-E83E-4187-903F-A0A515BA93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38" y="2079876"/>
            <a:ext cx="3052087" cy="1475598"/>
          </a:xfrm>
          <a:prstGeom prst="rect">
            <a:avLst/>
          </a:prstGeom>
        </p:spPr>
        <p:txBody>
          <a:bodyPr lIns="0" tIns="0" rIns="0" bIns="0" rtlCol="0"/>
          <a:lstStyle>
            <a:lvl1pPr>
              <a:defRPr/>
            </a:lvl1pPr>
          </a:lstStyle>
          <a:p>
            <a:pPr rtl="0"/>
            <a:r>
              <a:rPr lang="pt-BR" noProof="0" dirty="0"/>
              <a:t>CLIQUE PARA EDITAR</a:t>
            </a:r>
            <a:br>
              <a:rPr lang="pt-BR" noProof="0" dirty="0"/>
            </a:br>
            <a:r>
              <a:rPr lang="pt-BR" noProof="0" dirty="0"/>
              <a:t>TÍTULO MESTRE</a:t>
            </a:r>
            <a:br>
              <a:rPr lang="pt-BR" noProof="0" dirty="0"/>
            </a:br>
            <a:r>
              <a:rPr lang="pt-BR" noProof="0" dirty="0"/>
              <a:t>ESTILO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00F0DE95-4ED7-482F-BB4E-C1238B352D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1963" y="3587769"/>
            <a:ext cx="1726129" cy="291597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>
              <a:buNone/>
              <a:defRPr sz="2000" b="1" i="1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20XX-20XX</a:t>
            </a:r>
          </a:p>
        </p:txBody>
      </p:sp>
      <p:sp>
        <p:nvSpPr>
          <p:cNvPr id="9" name="Espaço Reservado para Texto 7">
            <a:extLst>
              <a:ext uri="{FF2B5EF4-FFF2-40B4-BE49-F238E27FC236}">
                <a16:creationId xmlns:a16="http://schemas.microsoft.com/office/drawing/2014/main" id="{1F135EA3-D982-467F-B90A-B791DFDDA87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1963" y="3927199"/>
            <a:ext cx="1726129" cy="378571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>
              <a:buNone/>
              <a:defRPr sz="2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 dirty="0"/>
              <a:t>Plano de três anos</a:t>
            </a:r>
          </a:p>
        </p:txBody>
      </p:sp>
      <p:sp>
        <p:nvSpPr>
          <p:cNvPr id="106" name="Espaço Reservado para Imagem 104">
            <a:extLst>
              <a:ext uri="{FF2B5EF4-FFF2-40B4-BE49-F238E27FC236}">
                <a16:creationId xmlns:a16="http://schemas.microsoft.com/office/drawing/2014/main" id="{4580320F-7723-4672-AB19-22C87ECD53D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461963" y="5725379"/>
            <a:ext cx="950912" cy="685800"/>
          </a:xfrm>
          <a:prstGeom prst="rect">
            <a:avLst/>
          </a:prstGeom>
          <a:ln w="3556">
            <a:solidFill>
              <a:srgbClr val="454D55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108" name="Espaço Reservado para Texto 42">
            <a:extLst>
              <a:ext uri="{FF2B5EF4-FFF2-40B4-BE49-F238E27FC236}">
                <a16:creationId xmlns:a16="http://schemas.microsoft.com/office/drawing/2014/main" id="{F6CA33C8-1786-4D07-8C52-AE1469894B67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2565129" y="863644"/>
            <a:ext cx="1044000" cy="1044000"/>
          </a:xfrm>
          <a:prstGeom prst="ellipse">
            <a:avLst/>
          </a:prstGeom>
          <a:solidFill>
            <a:srgbClr val="BAC82F"/>
          </a:solidFill>
          <a:ln w="72390">
            <a:solidFill>
              <a:schemeClr val="bg1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lang="ru-RU" sz="2200" kern="1200" dirty="0">
                <a:solidFill>
                  <a:srgbClr val="454D55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BR" noProof="0"/>
              <a:t>20XX</a:t>
            </a:r>
          </a:p>
        </p:txBody>
      </p:sp>
      <p:sp>
        <p:nvSpPr>
          <p:cNvPr id="44" name="Espaço Reservado para Texto 42">
            <a:extLst>
              <a:ext uri="{FF2B5EF4-FFF2-40B4-BE49-F238E27FC236}">
                <a16:creationId xmlns:a16="http://schemas.microsoft.com/office/drawing/2014/main" id="{62E3BBD0-72BD-45D7-BE15-8B93AFB862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4968" y="84398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rgbClr val="BAC82F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T1</a:t>
            </a:r>
          </a:p>
        </p:txBody>
      </p:sp>
      <p:sp>
        <p:nvSpPr>
          <p:cNvPr id="80" name="Espaço Reservado para Texto 7">
            <a:extLst>
              <a:ext uri="{FF2B5EF4-FFF2-40B4-BE49-F238E27FC236}">
                <a16:creationId xmlns:a16="http://schemas.microsoft.com/office/drawing/2014/main" id="{C695E72E-773D-407A-AFA4-EF90ADF9D13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78435" y="436306"/>
            <a:ext cx="1726129" cy="204276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500" b="0" i="0">
                <a:solidFill>
                  <a:srgbClr val="BAC82F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TÍTULO DO MARCO</a:t>
            </a:r>
          </a:p>
        </p:txBody>
      </p:sp>
      <p:sp>
        <p:nvSpPr>
          <p:cNvPr id="81" name="Espaço Reservado para Texto 7">
            <a:extLst>
              <a:ext uri="{FF2B5EF4-FFF2-40B4-BE49-F238E27FC236}">
                <a16:creationId xmlns:a16="http://schemas.microsoft.com/office/drawing/2014/main" id="{7463FB1C-AFEB-4EAE-B84D-A1613AF5BA7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078434" y="618756"/>
            <a:ext cx="1726129" cy="176047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Descrição do marco</a:t>
            </a:r>
          </a:p>
        </p:txBody>
      </p:sp>
      <p:sp>
        <p:nvSpPr>
          <p:cNvPr id="50" name="Espaço Reservado para Texto 42">
            <a:extLst>
              <a:ext uri="{FF2B5EF4-FFF2-40B4-BE49-F238E27FC236}">
                <a16:creationId xmlns:a16="http://schemas.microsoft.com/office/drawing/2014/main" id="{12DFAD2F-3ED1-46BF-B662-2E96A42C48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9136" y="863644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2">
                <a:alpha val="60000"/>
              </a:schemeClr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T2</a:t>
            </a:r>
          </a:p>
        </p:txBody>
      </p:sp>
      <p:sp>
        <p:nvSpPr>
          <p:cNvPr id="82" name="Espaço Reservado para Texto 7">
            <a:extLst>
              <a:ext uri="{FF2B5EF4-FFF2-40B4-BE49-F238E27FC236}">
                <a16:creationId xmlns:a16="http://schemas.microsoft.com/office/drawing/2014/main" id="{622FB247-DB8F-4B67-B9EA-5741E1DDBEE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22681" y="2025874"/>
            <a:ext cx="1726129" cy="204276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500" b="0" i="0">
                <a:solidFill>
                  <a:srgbClr val="81BF3B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TÍTULO DO MARCO</a:t>
            </a:r>
          </a:p>
        </p:txBody>
      </p:sp>
      <p:sp>
        <p:nvSpPr>
          <p:cNvPr id="83" name="Espaço Reservado para Texto 7">
            <a:extLst>
              <a:ext uri="{FF2B5EF4-FFF2-40B4-BE49-F238E27FC236}">
                <a16:creationId xmlns:a16="http://schemas.microsoft.com/office/drawing/2014/main" id="{CE2C8800-C93B-4E93-9AE2-9CBFC1E6D76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22680" y="2208324"/>
            <a:ext cx="1726129" cy="176047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Descrição do marco</a:t>
            </a:r>
          </a:p>
        </p:txBody>
      </p:sp>
      <p:sp>
        <p:nvSpPr>
          <p:cNvPr id="49" name="Espaço Reservado para Texto 42">
            <a:extLst>
              <a:ext uri="{FF2B5EF4-FFF2-40B4-BE49-F238E27FC236}">
                <a16:creationId xmlns:a16="http://schemas.microsoft.com/office/drawing/2014/main" id="{CC1B1148-CFC2-4FF7-8B7C-9502EB6500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03304" y="863644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2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T3</a:t>
            </a:r>
          </a:p>
        </p:txBody>
      </p:sp>
      <p:sp>
        <p:nvSpPr>
          <p:cNvPr id="84" name="Espaço Reservado para Texto 7">
            <a:extLst>
              <a:ext uri="{FF2B5EF4-FFF2-40B4-BE49-F238E27FC236}">
                <a16:creationId xmlns:a16="http://schemas.microsoft.com/office/drawing/2014/main" id="{60559160-7568-4A5B-88B4-DBB3C42D5D1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755391" y="437795"/>
            <a:ext cx="1726129" cy="204276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500" b="0" i="0">
                <a:solidFill>
                  <a:srgbClr val="2CA05B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TÍTULO DO MARCO</a:t>
            </a:r>
          </a:p>
        </p:txBody>
      </p:sp>
      <p:sp>
        <p:nvSpPr>
          <p:cNvPr id="85" name="Espaço Reservado para Texto 7">
            <a:extLst>
              <a:ext uri="{FF2B5EF4-FFF2-40B4-BE49-F238E27FC236}">
                <a16:creationId xmlns:a16="http://schemas.microsoft.com/office/drawing/2014/main" id="{AED30C6D-348A-4701-A27D-F10DFC175AC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755390" y="618756"/>
            <a:ext cx="1726129" cy="176047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Descrição do marco</a:t>
            </a:r>
          </a:p>
        </p:txBody>
      </p:sp>
      <p:sp>
        <p:nvSpPr>
          <p:cNvPr id="46" name="Espaço Reservado para Texto 42">
            <a:extLst>
              <a:ext uri="{FF2B5EF4-FFF2-40B4-BE49-F238E27FC236}">
                <a16:creationId xmlns:a16="http://schemas.microsoft.com/office/drawing/2014/main" id="{DC934A70-FE40-4A89-9799-1A67234666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47472" y="863644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2">
                <a:lumMod val="75000"/>
              </a:schemeClr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T4</a:t>
            </a:r>
          </a:p>
        </p:txBody>
      </p:sp>
      <p:sp>
        <p:nvSpPr>
          <p:cNvPr id="86" name="Espaço Reservado para Texto 7">
            <a:extLst>
              <a:ext uri="{FF2B5EF4-FFF2-40B4-BE49-F238E27FC236}">
                <a16:creationId xmlns:a16="http://schemas.microsoft.com/office/drawing/2014/main" id="{AB11D018-DEEE-4BCE-B5F0-2B33DD39A6B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106873" y="2025874"/>
            <a:ext cx="1726129" cy="204276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500" b="0" i="0">
                <a:solidFill>
                  <a:srgbClr val="1B866F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TÍTULO DO MARCO</a:t>
            </a:r>
          </a:p>
        </p:txBody>
      </p:sp>
      <p:sp>
        <p:nvSpPr>
          <p:cNvPr id="87" name="Espaço Reservado para Texto 7">
            <a:extLst>
              <a:ext uri="{FF2B5EF4-FFF2-40B4-BE49-F238E27FC236}">
                <a16:creationId xmlns:a16="http://schemas.microsoft.com/office/drawing/2014/main" id="{085539ED-B933-484F-8ECB-700829A52CA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106872" y="2208324"/>
            <a:ext cx="1726129" cy="176047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Descrição do marco</a:t>
            </a:r>
          </a:p>
        </p:txBody>
      </p:sp>
      <p:sp>
        <p:nvSpPr>
          <p:cNvPr id="73" name="Espaço Reservado para Texto 42">
            <a:extLst>
              <a:ext uri="{FF2B5EF4-FFF2-40B4-BE49-F238E27FC236}">
                <a16:creationId xmlns:a16="http://schemas.microsoft.com/office/drawing/2014/main" id="{F3728A77-BAED-49CA-87A0-DFCB220B3A2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05088" y="1917406"/>
            <a:ext cx="1044000" cy="1044000"/>
          </a:xfrm>
          <a:prstGeom prst="ellipse">
            <a:avLst/>
          </a:prstGeom>
          <a:solidFill>
            <a:schemeClr val="tx1"/>
          </a:solidFill>
          <a:ln w="72390">
            <a:solidFill>
              <a:schemeClr val="bg1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lang="ru-RU" sz="22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BR" noProof="0"/>
              <a:t>20XX</a:t>
            </a:r>
          </a:p>
        </p:txBody>
      </p:sp>
      <p:sp>
        <p:nvSpPr>
          <p:cNvPr id="57" name="Espaço Reservado para Texto 42">
            <a:extLst>
              <a:ext uri="{FF2B5EF4-FFF2-40B4-BE49-F238E27FC236}">
                <a16:creationId xmlns:a16="http://schemas.microsoft.com/office/drawing/2014/main" id="{D7526F27-FC58-40E7-A76A-47A27D2325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47472" y="2914158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bg2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T1</a:t>
            </a:r>
          </a:p>
        </p:txBody>
      </p:sp>
      <p:sp>
        <p:nvSpPr>
          <p:cNvPr id="94" name="Espaço Reservado para Texto 7">
            <a:extLst>
              <a:ext uri="{FF2B5EF4-FFF2-40B4-BE49-F238E27FC236}">
                <a16:creationId xmlns:a16="http://schemas.microsoft.com/office/drawing/2014/main" id="{0D030018-A573-45D1-B6EF-210F3CF92D5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105170" y="4073394"/>
            <a:ext cx="1726129" cy="204276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500" b="0" i="0">
                <a:solidFill>
                  <a:srgbClr val="0C6D8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TÍTULO DO MARCO</a:t>
            </a:r>
          </a:p>
        </p:txBody>
      </p:sp>
      <p:sp>
        <p:nvSpPr>
          <p:cNvPr id="95" name="Espaço Reservado para Texto 7">
            <a:extLst>
              <a:ext uri="{FF2B5EF4-FFF2-40B4-BE49-F238E27FC236}">
                <a16:creationId xmlns:a16="http://schemas.microsoft.com/office/drawing/2014/main" id="{91FC8372-90CA-42B7-A237-0BC81F2687C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105169" y="4255844"/>
            <a:ext cx="1726129" cy="176047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Descrição do marco</a:t>
            </a:r>
          </a:p>
        </p:txBody>
      </p:sp>
      <p:sp>
        <p:nvSpPr>
          <p:cNvPr id="58" name="Espaço Reservado para Texto 42">
            <a:extLst>
              <a:ext uri="{FF2B5EF4-FFF2-40B4-BE49-F238E27FC236}">
                <a16:creationId xmlns:a16="http://schemas.microsoft.com/office/drawing/2014/main" id="{242D0BB2-4F17-4A8D-87A7-FADA2CAEC6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03304" y="2914158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bg2">
                <a:lumMod val="75000"/>
              </a:schemeClr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T2</a:t>
            </a:r>
          </a:p>
        </p:txBody>
      </p:sp>
      <p:sp>
        <p:nvSpPr>
          <p:cNvPr id="90" name="Espaço Reservado para Texto 7">
            <a:extLst>
              <a:ext uri="{FF2B5EF4-FFF2-40B4-BE49-F238E27FC236}">
                <a16:creationId xmlns:a16="http://schemas.microsoft.com/office/drawing/2014/main" id="{7F7CC596-D7AD-4DCE-B864-BB1A6A7C8B1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755390" y="2505648"/>
            <a:ext cx="1726129" cy="204276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500" b="0" i="0">
                <a:solidFill>
                  <a:srgbClr val="403474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TÍTULO DO MARCO</a:t>
            </a:r>
          </a:p>
        </p:txBody>
      </p:sp>
      <p:sp>
        <p:nvSpPr>
          <p:cNvPr id="91" name="Espaço Reservado para Texto 7">
            <a:extLst>
              <a:ext uri="{FF2B5EF4-FFF2-40B4-BE49-F238E27FC236}">
                <a16:creationId xmlns:a16="http://schemas.microsoft.com/office/drawing/2014/main" id="{28E66912-ACE9-4007-9A2B-050DC9408A2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755389" y="2688098"/>
            <a:ext cx="1726129" cy="176047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Descrição do marco</a:t>
            </a:r>
          </a:p>
        </p:txBody>
      </p:sp>
      <p:sp>
        <p:nvSpPr>
          <p:cNvPr id="59" name="Espaço Reservado para Texto 42">
            <a:extLst>
              <a:ext uri="{FF2B5EF4-FFF2-40B4-BE49-F238E27FC236}">
                <a16:creationId xmlns:a16="http://schemas.microsoft.com/office/drawing/2014/main" id="{CC1EC2BE-5D73-4D49-B2F2-4DA2785D6EA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59136" y="2914158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1">
                <a:lumMod val="75000"/>
              </a:schemeClr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T3</a:t>
            </a:r>
          </a:p>
        </p:txBody>
      </p:sp>
      <p:sp>
        <p:nvSpPr>
          <p:cNvPr id="92" name="Espaço Reservado para Texto 7">
            <a:extLst>
              <a:ext uri="{FF2B5EF4-FFF2-40B4-BE49-F238E27FC236}">
                <a16:creationId xmlns:a16="http://schemas.microsoft.com/office/drawing/2014/main" id="{441FE3C4-7737-4EB6-9280-FAD8852FB4B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420978" y="4073394"/>
            <a:ext cx="1726129" cy="204276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500" b="0" i="0">
                <a:solidFill>
                  <a:srgbClr val="571B6D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TÍTULO DO MARCO</a:t>
            </a:r>
          </a:p>
        </p:txBody>
      </p:sp>
      <p:sp>
        <p:nvSpPr>
          <p:cNvPr id="93" name="Espaço Reservado para Texto 7">
            <a:extLst>
              <a:ext uri="{FF2B5EF4-FFF2-40B4-BE49-F238E27FC236}">
                <a16:creationId xmlns:a16="http://schemas.microsoft.com/office/drawing/2014/main" id="{70EF49EC-F8D8-463F-B786-F2C04C33AEE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420977" y="4255844"/>
            <a:ext cx="1726129" cy="176047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Descrição do marco</a:t>
            </a:r>
          </a:p>
        </p:txBody>
      </p:sp>
      <p:sp>
        <p:nvSpPr>
          <p:cNvPr id="56" name="Espaço Reservado para Texto 42">
            <a:extLst>
              <a:ext uri="{FF2B5EF4-FFF2-40B4-BE49-F238E27FC236}">
                <a16:creationId xmlns:a16="http://schemas.microsoft.com/office/drawing/2014/main" id="{997AC0B1-99FC-455E-A896-3C370BB38C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14968" y="2914158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tx2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T4</a:t>
            </a:r>
          </a:p>
        </p:txBody>
      </p:sp>
      <p:sp>
        <p:nvSpPr>
          <p:cNvPr id="88" name="Espaço Reservado para Texto 7">
            <a:extLst>
              <a:ext uri="{FF2B5EF4-FFF2-40B4-BE49-F238E27FC236}">
                <a16:creationId xmlns:a16="http://schemas.microsoft.com/office/drawing/2014/main" id="{D66EAED5-741C-44D6-840F-C90C1AF74A2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071198" y="2505648"/>
            <a:ext cx="1726129" cy="204276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500" b="0" i="0">
                <a:solidFill>
                  <a:srgbClr val="6F0066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TÍTULO DO MARCO</a:t>
            </a:r>
          </a:p>
        </p:txBody>
      </p:sp>
      <p:sp>
        <p:nvSpPr>
          <p:cNvPr id="89" name="Espaço Reservado para Texto 7">
            <a:extLst>
              <a:ext uri="{FF2B5EF4-FFF2-40B4-BE49-F238E27FC236}">
                <a16:creationId xmlns:a16="http://schemas.microsoft.com/office/drawing/2014/main" id="{7887B0FE-2AB8-455F-8EC7-C8F31FEA27C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071197" y="2688098"/>
            <a:ext cx="1726129" cy="176047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Descrição do marco</a:t>
            </a:r>
          </a:p>
        </p:txBody>
      </p:sp>
      <p:sp>
        <p:nvSpPr>
          <p:cNvPr id="75" name="Espaço Reservado para Texto 42">
            <a:extLst>
              <a:ext uri="{FF2B5EF4-FFF2-40B4-BE49-F238E27FC236}">
                <a16:creationId xmlns:a16="http://schemas.microsoft.com/office/drawing/2014/main" id="{6F1AC56E-6618-4728-A6EA-8B021EB6BC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188092" y="3979528"/>
            <a:ext cx="1044000" cy="1044000"/>
          </a:xfrm>
          <a:prstGeom prst="ellipse">
            <a:avLst/>
          </a:prstGeom>
          <a:solidFill>
            <a:schemeClr val="tx2"/>
          </a:solidFill>
          <a:ln w="72390">
            <a:solidFill>
              <a:schemeClr val="bg1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lang="ru-RU" sz="22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BR" noProof="0"/>
              <a:t>20XX</a:t>
            </a:r>
          </a:p>
        </p:txBody>
      </p:sp>
      <p:sp>
        <p:nvSpPr>
          <p:cNvPr id="60" name="Espaço Reservado para Texto 42">
            <a:extLst>
              <a:ext uri="{FF2B5EF4-FFF2-40B4-BE49-F238E27FC236}">
                <a16:creationId xmlns:a16="http://schemas.microsoft.com/office/drawing/2014/main" id="{DB4C9C65-90B1-4A40-BB7B-DE799076D1B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14968" y="497036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tx2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T1</a:t>
            </a:r>
          </a:p>
        </p:txBody>
      </p:sp>
      <p:sp>
        <p:nvSpPr>
          <p:cNvPr id="96" name="Espaço Reservado para Texto 7">
            <a:extLst>
              <a:ext uri="{FF2B5EF4-FFF2-40B4-BE49-F238E27FC236}">
                <a16:creationId xmlns:a16="http://schemas.microsoft.com/office/drawing/2014/main" id="{E9ED50CB-058A-4C6B-A8E2-0536EC0E40D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075657" y="4567759"/>
            <a:ext cx="1726129" cy="204276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5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TÍTULO DO MARCO</a:t>
            </a:r>
          </a:p>
        </p:txBody>
      </p:sp>
      <p:sp>
        <p:nvSpPr>
          <p:cNvPr id="97" name="Espaço Reservado para Texto 7">
            <a:extLst>
              <a:ext uri="{FF2B5EF4-FFF2-40B4-BE49-F238E27FC236}">
                <a16:creationId xmlns:a16="http://schemas.microsoft.com/office/drawing/2014/main" id="{04D14365-5F59-4F4F-B237-26A11A2DDDD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075656" y="4750209"/>
            <a:ext cx="1726129" cy="176047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Descrição do marco</a:t>
            </a:r>
          </a:p>
        </p:txBody>
      </p:sp>
      <p:sp>
        <p:nvSpPr>
          <p:cNvPr id="63" name="Espaço Reservado para Texto 42">
            <a:extLst>
              <a:ext uri="{FF2B5EF4-FFF2-40B4-BE49-F238E27FC236}">
                <a16:creationId xmlns:a16="http://schemas.microsoft.com/office/drawing/2014/main" id="{CFA7DBCF-F797-4B29-8C96-7AC1602BBC8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759136" y="497036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3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T2</a:t>
            </a:r>
          </a:p>
        </p:txBody>
      </p:sp>
      <p:sp>
        <p:nvSpPr>
          <p:cNvPr id="100" name="Espaço Reservado para Texto 7">
            <a:extLst>
              <a:ext uri="{FF2B5EF4-FFF2-40B4-BE49-F238E27FC236}">
                <a16:creationId xmlns:a16="http://schemas.microsoft.com/office/drawing/2014/main" id="{07524528-CBB1-40C1-A6F2-855A4D99478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423464" y="6121335"/>
            <a:ext cx="1726129" cy="204276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500" b="0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TÍTULO DO MARCO</a:t>
            </a:r>
          </a:p>
        </p:txBody>
      </p:sp>
      <p:sp>
        <p:nvSpPr>
          <p:cNvPr id="101" name="Espaço Reservado para Texto 7">
            <a:extLst>
              <a:ext uri="{FF2B5EF4-FFF2-40B4-BE49-F238E27FC236}">
                <a16:creationId xmlns:a16="http://schemas.microsoft.com/office/drawing/2014/main" id="{41F799BD-659E-472B-98A7-7C06C2F7458C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423463" y="6303785"/>
            <a:ext cx="1726129" cy="176047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Descrição do marco</a:t>
            </a:r>
          </a:p>
        </p:txBody>
      </p:sp>
      <p:sp>
        <p:nvSpPr>
          <p:cNvPr id="62" name="Espaço Reservado para Texto 42">
            <a:extLst>
              <a:ext uri="{FF2B5EF4-FFF2-40B4-BE49-F238E27FC236}">
                <a16:creationId xmlns:a16="http://schemas.microsoft.com/office/drawing/2014/main" id="{113ADCA9-C0A6-4FAB-A09E-4DECBD41D73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103304" y="497036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4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T3</a:t>
            </a:r>
          </a:p>
        </p:txBody>
      </p:sp>
      <p:sp>
        <p:nvSpPr>
          <p:cNvPr id="98" name="Espaço Reservado para Texto 7">
            <a:extLst>
              <a:ext uri="{FF2B5EF4-FFF2-40B4-BE49-F238E27FC236}">
                <a16:creationId xmlns:a16="http://schemas.microsoft.com/office/drawing/2014/main" id="{3EC66011-3B65-49CC-8886-E2CCFBFFABD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759849" y="4567759"/>
            <a:ext cx="1726129" cy="204276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500" b="0" i="0">
                <a:solidFill>
                  <a:srgbClr val="E8611D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TÍTULO DO MARCO</a:t>
            </a:r>
          </a:p>
        </p:txBody>
      </p:sp>
      <p:sp>
        <p:nvSpPr>
          <p:cNvPr id="99" name="Espaço Reservado para Texto 7">
            <a:extLst>
              <a:ext uri="{FF2B5EF4-FFF2-40B4-BE49-F238E27FC236}">
                <a16:creationId xmlns:a16="http://schemas.microsoft.com/office/drawing/2014/main" id="{3B2B5959-E5CC-42A7-B797-463098BE629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759848" y="4750209"/>
            <a:ext cx="1726129" cy="176047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Descrição do marco</a:t>
            </a:r>
          </a:p>
        </p:txBody>
      </p:sp>
      <p:sp>
        <p:nvSpPr>
          <p:cNvPr id="61" name="Espaço Reservado para Texto 42">
            <a:extLst>
              <a:ext uri="{FF2B5EF4-FFF2-40B4-BE49-F238E27FC236}">
                <a16:creationId xmlns:a16="http://schemas.microsoft.com/office/drawing/2014/main" id="{91E8A179-36A3-4D0A-96E7-689F93F9B8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47472" y="497036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5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T4</a:t>
            </a:r>
          </a:p>
        </p:txBody>
      </p:sp>
      <p:sp>
        <p:nvSpPr>
          <p:cNvPr id="102" name="Espaço Reservado para Texto 7">
            <a:extLst>
              <a:ext uri="{FF2B5EF4-FFF2-40B4-BE49-F238E27FC236}">
                <a16:creationId xmlns:a16="http://schemas.microsoft.com/office/drawing/2014/main" id="{9FDC66A0-D1C5-4C83-BBEE-D079881FADA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107656" y="6121335"/>
            <a:ext cx="1726129" cy="204276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500" b="0" i="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TÍTULO DO MARCO</a:t>
            </a:r>
          </a:p>
        </p:txBody>
      </p:sp>
      <p:sp>
        <p:nvSpPr>
          <p:cNvPr id="103" name="Espaço Reservado para Texto 7">
            <a:extLst>
              <a:ext uri="{FF2B5EF4-FFF2-40B4-BE49-F238E27FC236}">
                <a16:creationId xmlns:a16="http://schemas.microsoft.com/office/drawing/2014/main" id="{E4E5E736-BFFC-4245-916F-58611012884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107655" y="6303785"/>
            <a:ext cx="1726129" cy="176047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Descrição do marco</a:t>
            </a:r>
          </a:p>
        </p:txBody>
      </p:sp>
      <p:sp>
        <p:nvSpPr>
          <p:cNvPr id="110" name="Espaço Reservado para Texto 42">
            <a:extLst>
              <a:ext uri="{FF2B5EF4-FFF2-40B4-BE49-F238E27FC236}">
                <a16:creationId xmlns:a16="http://schemas.microsoft.com/office/drawing/2014/main" id="{74922A2C-30D3-4ED0-8443-C57494EB4287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293432" y="4973439"/>
            <a:ext cx="1044000" cy="1044000"/>
          </a:xfrm>
          <a:prstGeom prst="ellipse">
            <a:avLst/>
          </a:prstGeom>
          <a:solidFill>
            <a:schemeClr val="accent5"/>
          </a:solidFill>
          <a:ln w="72390">
            <a:solidFill>
              <a:schemeClr val="bg1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lang="ru-RU" sz="2200" kern="1200" dirty="0">
                <a:solidFill>
                  <a:srgbClr val="454D55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BR" noProof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53E081-530B-464A-B47C-C858A60E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005888" y="392469"/>
            <a:ext cx="2743200" cy="17671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0373A1-F9A6-4E7C-A04F-22454F3A6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05888" y="550858"/>
            <a:ext cx="2743200" cy="176716"/>
          </a:xfrm>
          <a:prstGeom prst="rect">
            <a:avLst/>
          </a:prstGeom>
        </p:spPr>
        <p:txBody>
          <a:bodyPr rtlCol="0"/>
          <a:lstStyle/>
          <a:p>
            <a:pPr rtl="0"/>
            <a:fld id="{19E0181C-26E3-45C7-B40A-FF7274FBD8A3}" type="datetime1">
              <a:rPr lang="pt-BR" noProof="0" smtClean="0"/>
              <a:t>27/02/2021</a:t>
            </a:fld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B09BF57F-FEA7-4D09-AA29-F32AA5577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2913" y="392470"/>
            <a:ext cx="395287" cy="176715"/>
          </a:xfrm>
          <a:prstGeom prst="rect">
            <a:avLst/>
          </a:prstGeom>
        </p:spPr>
        <p:txBody>
          <a:bodyPr rtlCol="0"/>
          <a:lstStyle/>
          <a:p>
            <a:pPr rtl="0"/>
            <a:fld id="{93C1428B-5ACF-4E79-A091-05E2328DA75D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9723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845235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E509BAC-B886-48D9-8789-C009816FEB4D}" type="datetimeFigureOut">
              <a:rPr lang="pt-BR" smtClean="0"/>
              <a:t>27/02/2021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7C5A44F-A0FC-409B-A472-21D585E7B9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10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799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1" r:id="rId8"/>
    <p:sldLayoutId id="2147483659" r:id="rId9"/>
    <p:sldLayoutId id="214748366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fi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tif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cS1oF9OCn1U?feature=oembed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6Cf7IL_eZ38?start=185&amp;feature=oembed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jZkHpNnXLB0?feature=oembed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gHtNGsUROpA?feature=oembed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3048000" y="648591"/>
            <a:ext cx="9144000" cy="577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297A"/>
                </a:solidFill>
              </a:rPr>
              <a:t>Emmanuel Cavalheiro Moreira - Manu</a:t>
            </a:r>
          </a:p>
        </p:txBody>
      </p:sp>
      <p:grpSp>
        <p:nvGrpSpPr>
          <p:cNvPr id="5" name="Grupo 123"/>
          <p:cNvGrpSpPr/>
          <p:nvPr/>
        </p:nvGrpSpPr>
        <p:grpSpPr>
          <a:xfrm>
            <a:off x="7943063" y="1224378"/>
            <a:ext cx="3674716" cy="2554967"/>
            <a:chOff x="3362294" y="3482774"/>
            <a:chExt cx="3051559" cy="2134716"/>
          </a:xfrm>
        </p:grpSpPr>
        <p:grpSp>
          <p:nvGrpSpPr>
            <p:cNvPr id="6" name="Grupo 23"/>
            <p:cNvGrpSpPr/>
            <p:nvPr/>
          </p:nvGrpSpPr>
          <p:grpSpPr>
            <a:xfrm>
              <a:off x="3566127" y="3946552"/>
              <a:ext cx="149031" cy="1616808"/>
              <a:chOff x="3668584" y="3602601"/>
              <a:chExt cx="189465" cy="2055471"/>
            </a:xfrm>
          </p:grpSpPr>
          <p:cxnSp>
            <p:nvCxnSpPr>
              <p:cNvPr id="12" name="Conector reto 11"/>
              <p:cNvCxnSpPr/>
              <p:nvPr/>
            </p:nvCxnSpPr>
            <p:spPr>
              <a:xfrm>
                <a:off x="3763312" y="3658874"/>
                <a:ext cx="1" cy="1956762"/>
              </a:xfrm>
              <a:prstGeom prst="line">
                <a:avLst/>
              </a:prstGeom>
              <a:ln w="38100">
                <a:solidFill>
                  <a:srgbClr val="02025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Elipse 12"/>
              <p:cNvSpPr/>
              <p:nvPr/>
            </p:nvSpPr>
            <p:spPr>
              <a:xfrm>
                <a:off x="3668588" y="3602601"/>
                <a:ext cx="189450" cy="189450"/>
              </a:xfrm>
              <a:prstGeom prst="ellipse">
                <a:avLst/>
              </a:prstGeom>
              <a:solidFill>
                <a:srgbClr val="00297A"/>
              </a:solidFill>
              <a:ln>
                <a:solidFill>
                  <a:srgbClr val="0202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3668584" y="4846614"/>
                <a:ext cx="189450" cy="189450"/>
              </a:xfrm>
              <a:prstGeom prst="ellipse">
                <a:avLst/>
              </a:prstGeom>
              <a:solidFill>
                <a:srgbClr val="00297A"/>
              </a:solidFill>
              <a:ln>
                <a:solidFill>
                  <a:srgbClr val="0202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668593" y="5468622"/>
                <a:ext cx="189450" cy="189450"/>
              </a:xfrm>
              <a:prstGeom prst="ellipse">
                <a:avLst/>
              </a:prstGeom>
              <a:solidFill>
                <a:srgbClr val="00297A"/>
              </a:solidFill>
              <a:ln>
                <a:solidFill>
                  <a:srgbClr val="0202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3668599" y="4224618"/>
                <a:ext cx="189450" cy="189450"/>
              </a:xfrm>
              <a:prstGeom prst="ellipse">
                <a:avLst/>
              </a:prstGeom>
              <a:solidFill>
                <a:srgbClr val="00297A"/>
              </a:solidFill>
              <a:ln>
                <a:solidFill>
                  <a:srgbClr val="0202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CaixaDeTexto 6"/>
            <p:cNvSpPr txBox="1"/>
            <p:nvPr/>
          </p:nvSpPr>
          <p:spPr>
            <a:xfrm>
              <a:off x="3735503" y="3890255"/>
              <a:ext cx="2483860" cy="218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2020 – Professor na </a:t>
              </a:r>
              <a:r>
                <a:rPr lang="pt-BR" sz="1100" dirty="0" err="1"/>
                <a:t>Uniritter</a:t>
              </a:r>
              <a:endParaRPr lang="pt-BR" sz="1100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3741075" y="4380464"/>
              <a:ext cx="26727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2015-2019 – Professor na Faculdade SENAI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3715147" y="4860457"/>
              <a:ext cx="26727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2011-2013 – Professor no IPUC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3720796" y="5355880"/>
              <a:ext cx="26727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2009-2011 – Professor na QI</a:t>
              </a: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3362294" y="3482774"/>
              <a:ext cx="2841026" cy="317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rgbClr val="00297A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EXPERIÊNCIA PROFISSIONAL</a:t>
              </a:r>
              <a:endParaRPr lang="pt-BR" sz="3600" dirty="0">
                <a:solidFill>
                  <a:srgbClr val="00297A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17" name="Agrupar 16"/>
          <p:cNvGrpSpPr/>
          <p:nvPr/>
        </p:nvGrpSpPr>
        <p:grpSpPr>
          <a:xfrm>
            <a:off x="2028795" y="1283854"/>
            <a:ext cx="4453648" cy="2419206"/>
            <a:chOff x="216323" y="4860457"/>
            <a:chExt cx="3682031" cy="2271794"/>
          </a:xfrm>
        </p:grpSpPr>
        <p:sp>
          <p:nvSpPr>
            <p:cNvPr id="18" name="CaixaDeTexto 17"/>
            <p:cNvSpPr txBox="1"/>
            <p:nvPr/>
          </p:nvSpPr>
          <p:spPr>
            <a:xfrm>
              <a:off x="216323" y="4860457"/>
              <a:ext cx="2841026" cy="317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rgbClr val="00297A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FORMAÇÃO ACADÊMICA</a:t>
              </a:r>
              <a:endParaRPr lang="pt-BR" sz="3600" dirty="0">
                <a:solidFill>
                  <a:srgbClr val="00297A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486938" y="5324748"/>
              <a:ext cx="22961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100" dirty="0"/>
                <a:t>Pós-Graduação em Governança de TI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17626" y="5838247"/>
              <a:ext cx="22961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100" dirty="0"/>
                <a:t>MBA em Gestão de Projetos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17626" y="6870641"/>
              <a:ext cx="25378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Bacharelado em Ciências da Computação</a:t>
              </a:r>
            </a:p>
          </p:txBody>
        </p:sp>
        <p:grpSp>
          <p:nvGrpSpPr>
            <p:cNvPr id="22" name="Agrupar 21"/>
            <p:cNvGrpSpPr/>
            <p:nvPr/>
          </p:nvGrpSpPr>
          <p:grpSpPr>
            <a:xfrm>
              <a:off x="306880" y="5310126"/>
              <a:ext cx="189451" cy="1778196"/>
              <a:chOff x="306880" y="5310126"/>
              <a:chExt cx="189451" cy="1778196"/>
            </a:xfrm>
          </p:grpSpPr>
          <p:sp>
            <p:nvSpPr>
              <p:cNvPr id="24" name="Elipse 23"/>
              <p:cNvSpPr/>
              <p:nvPr/>
            </p:nvSpPr>
            <p:spPr>
              <a:xfrm>
                <a:off x="306880" y="5887306"/>
                <a:ext cx="189451" cy="189451"/>
              </a:xfrm>
              <a:prstGeom prst="ellipse">
                <a:avLst/>
              </a:prstGeom>
              <a:solidFill>
                <a:srgbClr val="00297A"/>
              </a:solidFill>
              <a:ln>
                <a:solidFill>
                  <a:srgbClr val="0202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5" name="Agrupar 24"/>
              <p:cNvGrpSpPr/>
              <p:nvPr/>
            </p:nvGrpSpPr>
            <p:grpSpPr>
              <a:xfrm>
                <a:off x="306880" y="5310126"/>
                <a:ext cx="189451" cy="1778196"/>
                <a:chOff x="306880" y="5310126"/>
                <a:chExt cx="189451" cy="1778196"/>
              </a:xfrm>
            </p:grpSpPr>
            <p:sp>
              <p:nvSpPr>
                <p:cNvPr id="26" name="Elipse 25"/>
                <p:cNvSpPr/>
                <p:nvPr/>
              </p:nvSpPr>
              <p:spPr>
                <a:xfrm>
                  <a:off x="306880" y="6422593"/>
                  <a:ext cx="189451" cy="189451"/>
                </a:xfrm>
                <a:prstGeom prst="ellipse">
                  <a:avLst/>
                </a:prstGeom>
                <a:solidFill>
                  <a:srgbClr val="00297A"/>
                </a:solidFill>
                <a:ln>
                  <a:solidFill>
                    <a:srgbClr val="02025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7" name="Agrupar 26"/>
                <p:cNvGrpSpPr/>
                <p:nvPr/>
              </p:nvGrpSpPr>
              <p:grpSpPr>
                <a:xfrm>
                  <a:off x="306880" y="5310126"/>
                  <a:ext cx="189451" cy="1778196"/>
                  <a:chOff x="306880" y="5310126"/>
                  <a:chExt cx="189451" cy="1778196"/>
                </a:xfrm>
              </p:grpSpPr>
              <p:sp>
                <p:nvSpPr>
                  <p:cNvPr id="28" name="Elipse 27"/>
                  <p:cNvSpPr/>
                  <p:nvPr/>
                </p:nvSpPr>
                <p:spPr>
                  <a:xfrm>
                    <a:off x="306880" y="6898871"/>
                    <a:ext cx="189451" cy="189451"/>
                  </a:xfrm>
                  <a:prstGeom prst="ellipse">
                    <a:avLst/>
                  </a:prstGeom>
                  <a:solidFill>
                    <a:srgbClr val="00297A"/>
                  </a:solidFill>
                  <a:ln>
                    <a:solidFill>
                      <a:srgbClr val="02025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cxnSp>
                <p:nvCxnSpPr>
                  <p:cNvPr id="29" name="Conector reto 28"/>
                  <p:cNvCxnSpPr/>
                  <p:nvPr/>
                </p:nvCxnSpPr>
                <p:spPr>
                  <a:xfrm>
                    <a:off x="401606" y="5436823"/>
                    <a:ext cx="70" cy="1144559"/>
                  </a:xfrm>
                  <a:prstGeom prst="line">
                    <a:avLst/>
                  </a:prstGeom>
                  <a:ln w="38100">
                    <a:solidFill>
                      <a:srgbClr val="02025E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Elipse 29"/>
                  <p:cNvSpPr/>
                  <p:nvPr/>
                </p:nvSpPr>
                <p:spPr>
                  <a:xfrm>
                    <a:off x="306880" y="5310126"/>
                    <a:ext cx="189451" cy="189451"/>
                  </a:xfrm>
                  <a:prstGeom prst="ellipse">
                    <a:avLst/>
                  </a:prstGeom>
                  <a:solidFill>
                    <a:srgbClr val="00297A"/>
                  </a:solidFill>
                  <a:ln>
                    <a:solidFill>
                      <a:srgbClr val="02025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cxnSp>
                <p:nvCxnSpPr>
                  <p:cNvPr id="31" name="Conector reto 30"/>
                  <p:cNvCxnSpPr/>
                  <p:nvPr/>
                </p:nvCxnSpPr>
                <p:spPr>
                  <a:xfrm>
                    <a:off x="398657" y="5796611"/>
                    <a:ext cx="70" cy="1144559"/>
                  </a:xfrm>
                  <a:prstGeom prst="line">
                    <a:avLst/>
                  </a:prstGeom>
                  <a:ln w="38100">
                    <a:solidFill>
                      <a:srgbClr val="02025E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3" name="Retângulo 22"/>
            <p:cNvSpPr/>
            <p:nvPr/>
          </p:nvSpPr>
          <p:spPr>
            <a:xfrm>
              <a:off x="469354" y="6347464"/>
              <a:ext cx="3429000" cy="32002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pt-BR" sz="1100" dirty="0"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Pós-graduação em Docência para Educação Profissional</a:t>
              </a:r>
              <a:endParaRPr lang="pt-BR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upo 190"/>
          <p:cNvGrpSpPr/>
          <p:nvPr/>
        </p:nvGrpSpPr>
        <p:grpSpPr>
          <a:xfrm>
            <a:off x="246940" y="4836072"/>
            <a:ext cx="2861613" cy="276729"/>
            <a:chOff x="2385953" y="2359228"/>
            <a:chExt cx="2316251" cy="276729"/>
          </a:xfrm>
        </p:grpSpPr>
        <p:pic>
          <p:nvPicPr>
            <p:cNvPr id="33" name="Imagem 32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5953" y="2359228"/>
              <a:ext cx="276729" cy="276729"/>
            </a:xfrm>
            <a:prstGeom prst="rect">
              <a:avLst/>
            </a:prstGeom>
          </p:spPr>
        </p:pic>
        <p:sp>
          <p:nvSpPr>
            <p:cNvPr id="34" name="CaixaDeTexto 33"/>
            <p:cNvSpPr txBox="1"/>
            <p:nvPr/>
          </p:nvSpPr>
          <p:spPr>
            <a:xfrm>
              <a:off x="2705964" y="2361015"/>
              <a:ext cx="19962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emmanuel.moreira@uniritter.edu.br</a:t>
              </a:r>
            </a:p>
          </p:txBody>
        </p:sp>
      </p:grpSp>
      <p:grpSp>
        <p:nvGrpSpPr>
          <p:cNvPr id="35" name="Grupo 188"/>
          <p:cNvGrpSpPr/>
          <p:nvPr/>
        </p:nvGrpSpPr>
        <p:grpSpPr>
          <a:xfrm>
            <a:off x="246940" y="5284213"/>
            <a:ext cx="1887121" cy="276729"/>
            <a:chOff x="4745486" y="2994223"/>
            <a:chExt cx="1887121" cy="276729"/>
          </a:xfrm>
        </p:grpSpPr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5486" y="2994223"/>
              <a:ext cx="276729" cy="276729"/>
            </a:xfrm>
            <a:prstGeom prst="rect">
              <a:avLst/>
            </a:prstGeom>
          </p:spPr>
        </p:pic>
        <p:sp>
          <p:nvSpPr>
            <p:cNvPr id="37" name="CaixaDeTexto 36"/>
            <p:cNvSpPr txBox="1"/>
            <p:nvPr/>
          </p:nvSpPr>
          <p:spPr>
            <a:xfrm>
              <a:off x="5065496" y="3001782"/>
              <a:ext cx="15671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/emmanuel-moreira</a:t>
              </a:r>
            </a:p>
          </p:txBody>
        </p:sp>
      </p:grpSp>
      <p:sp>
        <p:nvSpPr>
          <p:cNvPr id="55" name="Título 1"/>
          <p:cNvSpPr txBox="1">
            <a:spLocks/>
          </p:cNvSpPr>
          <p:nvPr/>
        </p:nvSpPr>
        <p:spPr>
          <a:xfrm>
            <a:off x="0" y="4331084"/>
            <a:ext cx="12192000" cy="351064"/>
          </a:xfrm>
          <a:prstGeom prst="rect">
            <a:avLst/>
          </a:prstGeom>
          <a:solidFill>
            <a:srgbClr val="00297A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dirty="0">
                <a:solidFill>
                  <a:schemeClr val="bg1"/>
                </a:solidFill>
              </a:rPr>
              <a:t>Contato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3771901" y="0"/>
            <a:ext cx="55354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Apresentação do Professor</a:t>
            </a:r>
          </a:p>
        </p:txBody>
      </p:sp>
    </p:spTree>
    <p:extLst>
      <p:ext uri="{BB962C8B-B14F-4D97-AF65-F5344CB8AC3E}">
        <p14:creationId xmlns:p14="http://schemas.microsoft.com/office/powerpoint/2010/main" val="1146402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590065" y="11872"/>
            <a:ext cx="41472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Exemplos - Eleições</a:t>
            </a:r>
          </a:p>
        </p:txBody>
      </p:sp>
      <p:sp>
        <p:nvSpPr>
          <p:cNvPr id="3" name="Retângulo 2"/>
          <p:cNvSpPr/>
          <p:nvPr/>
        </p:nvSpPr>
        <p:spPr>
          <a:xfrm>
            <a:off x="5859" y="6198969"/>
            <a:ext cx="11315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http://www.tse.jus.br/eleicoes/estatisticas/repositorio-de-dados-eleitorais-1/repositorio-de-dados-eleitorais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13705" y="825373"/>
            <a:ext cx="50450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- Aproximadamente 150 milhões de eleitores</a:t>
            </a:r>
          </a:p>
          <a:p>
            <a:endParaRPr lang="pt-BR" dirty="0"/>
          </a:p>
          <a:p>
            <a:r>
              <a:rPr lang="pt-BR" dirty="0"/>
              <a:t>- Dados  Armazenados em cada linha do banco</a:t>
            </a: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05" y="2025702"/>
            <a:ext cx="10700007" cy="1425708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85870" y="4089400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- Endereço do Local?</a:t>
            </a:r>
          </a:p>
          <a:p>
            <a:r>
              <a:rPr lang="pt-BR" dirty="0"/>
              <a:t>- Nome dos candidatos?</a:t>
            </a:r>
          </a:p>
          <a:p>
            <a:r>
              <a:rPr lang="pt-BR" dirty="0"/>
              <a:t>- Dados do Eleitor?</a:t>
            </a:r>
          </a:p>
        </p:txBody>
      </p:sp>
    </p:spTree>
    <p:extLst>
      <p:ext uri="{BB962C8B-B14F-4D97-AF65-F5344CB8AC3E}">
        <p14:creationId xmlns:p14="http://schemas.microsoft.com/office/powerpoint/2010/main" val="3853666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590065" y="11872"/>
            <a:ext cx="41472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Exemplos - Eleições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34416" y="1102179"/>
            <a:ext cx="259624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DT_GERACAO;</a:t>
            </a:r>
          </a:p>
          <a:p>
            <a:r>
              <a:rPr lang="pt-BR" dirty="0"/>
              <a:t>HH_GERACAO;</a:t>
            </a:r>
          </a:p>
          <a:p>
            <a:r>
              <a:rPr lang="pt-BR" dirty="0"/>
              <a:t>ANO_ELEICAO;</a:t>
            </a:r>
          </a:p>
          <a:p>
            <a:r>
              <a:rPr lang="pt-BR" dirty="0"/>
              <a:t>CD_TIPO_ELEICAO;</a:t>
            </a:r>
          </a:p>
          <a:p>
            <a:r>
              <a:rPr lang="pt-BR" dirty="0"/>
              <a:t>NM_TIPO_ELEICAO;</a:t>
            </a:r>
          </a:p>
          <a:p>
            <a:r>
              <a:rPr lang="pt-BR" dirty="0"/>
              <a:t>NR_TURNO;</a:t>
            </a:r>
          </a:p>
          <a:p>
            <a:r>
              <a:rPr lang="pt-BR" dirty="0"/>
              <a:t>CD_ELEICAO;</a:t>
            </a:r>
          </a:p>
          <a:p>
            <a:r>
              <a:rPr lang="pt-BR" dirty="0"/>
              <a:t>DS_ELEICAO;</a:t>
            </a:r>
          </a:p>
          <a:p>
            <a:r>
              <a:rPr lang="pt-BR" dirty="0"/>
              <a:t>DT_ELEICAO;</a:t>
            </a:r>
          </a:p>
          <a:p>
            <a:r>
              <a:rPr lang="pt-BR" dirty="0"/>
              <a:t>TP_ABRANGENCIA;</a:t>
            </a:r>
          </a:p>
          <a:p>
            <a:r>
              <a:rPr lang="pt-BR" dirty="0"/>
              <a:t>SG_UF;</a:t>
            </a:r>
          </a:p>
        </p:txBody>
      </p:sp>
      <p:sp>
        <p:nvSpPr>
          <p:cNvPr id="6" name="Retângulo 5"/>
          <p:cNvSpPr/>
          <p:nvPr/>
        </p:nvSpPr>
        <p:spPr>
          <a:xfrm>
            <a:off x="4396666" y="1102179"/>
            <a:ext cx="215265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SG_UE;</a:t>
            </a:r>
          </a:p>
          <a:p>
            <a:r>
              <a:rPr lang="pt-BR" dirty="0"/>
              <a:t>NM_UE;</a:t>
            </a:r>
          </a:p>
          <a:p>
            <a:r>
              <a:rPr lang="pt-BR" dirty="0"/>
              <a:t>CD_MUNICIPIO;</a:t>
            </a:r>
          </a:p>
          <a:p>
            <a:r>
              <a:rPr lang="pt-BR" dirty="0"/>
              <a:t>NM_MUNICIPIO;</a:t>
            </a:r>
          </a:p>
          <a:p>
            <a:r>
              <a:rPr lang="pt-BR" dirty="0"/>
              <a:t>NR_ZONA;</a:t>
            </a:r>
          </a:p>
          <a:p>
            <a:r>
              <a:rPr lang="pt-BR" dirty="0"/>
              <a:t>NR_SECAO;</a:t>
            </a:r>
          </a:p>
          <a:p>
            <a:r>
              <a:rPr lang="pt-BR" dirty="0"/>
              <a:t>CD_CARGO;</a:t>
            </a:r>
          </a:p>
          <a:p>
            <a:r>
              <a:rPr lang="pt-BR" dirty="0"/>
              <a:t>DS_CARGO;</a:t>
            </a:r>
          </a:p>
          <a:p>
            <a:r>
              <a:rPr lang="pt-BR" dirty="0"/>
              <a:t>NR_VOTAVEL;</a:t>
            </a:r>
          </a:p>
          <a:p>
            <a:r>
              <a:rPr lang="pt-BR" dirty="0"/>
              <a:t>NM_VOTAVEL;</a:t>
            </a:r>
          </a:p>
          <a:p>
            <a:r>
              <a:rPr lang="pt-BR" dirty="0"/>
              <a:t>QT_VOTOS</a:t>
            </a:r>
          </a:p>
        </p:txBody>
      </p:sp>
      <p:sp>
        <p:nvSpPr>
          <p:cNvPr id="7" name="Seta para a Esquerda 6"/>
          <p:cNvSpPr/>
          <p:nvPr/>
        </p:nvSpPr>
        <p:spPr>
          <a:xfrm>
            <a:off x="6549316" y="1763486"/>
            <a:ext cx="987879" cy="802217"/>
          </a:xfrm>
          <a:prstGeom prst="lef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Agrupar 12"/>
          <p:cNvGrpSpPr/>
          <p:nvPr/>
        </p:nvGrpSpPr>
        <p:grpSpPr>
          <a:xfrm>
            <a:off x="7857787" y="1043989"/>
            <a:ext cx="3400764" cy="2585323"/>
            <a:chOff x="7857787" y="1043989"/>
            <a:chExt cx="3400764" cy="2585323"/>
          </a:xfrm>
        </p:grpSpPr>
        <p:sp>
          <p:nvSpPr>
            <p:cNvPr id="8" name="Canto Dobrado 7"/>
            <p:cNvSpPr/>
            <p:nvPr/>
          </p:nvSpPr>
          <p:spPr>
            <a:xfrm>
              <a:off x="7857787" y="1043989"/>
              <a:ext cx="3400764" cy="2585323"/>
            </a:xfrm>
            <a:prstGeom prst="foldedCorner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7857787" y="1043989"/>
              <a:ext cx="3098686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pt-BR" dirty="0"/>
                <a:t>1 arquivo</a:t>
              </a:r>
            </a:p>
            <a:p>
              <a:pPr marL="285750" indent="-285750">
                <a:buFontTx/>
                <a:buChar char="-"/>
              </a:pPr>
              <a:endParaRPr lang="pt-BR" dirty="0"/>
            </a:p>
            <a:p>
              <a:pPr marL="285750" indent="-285750">
                <a:buFontTx/>
                <a:buChar char="-"/>
              </a:pPr>
              <a:r>
                <a:rPr lang="pt-BR" dirty="0"/>
                <a:t>920MB</a:t>
              </a:r>
            </a:p>
            <a:p>
              <a:pPr marL="285750" indent="-285750">
                <a:buFontTx/>
                <a:buChar char="-"/>
              </a:pPr>
              <a:endParaRPr lang="pt-BR" dirty="0"/>
            </a:p>
            <a:p>
              <a:pPr marL="285750" indent="-285750">
                <a:buFontTx/>
                <a:buChar char="-"/>
              </a:pPr>
              <a:r>
                <a:rPr lang="pt-BR" dirty="0"/>
                <a:t>4 milhões de linhas</a:t>
              </a:r>
            </a:p>
            <a:p>
              <a:pPr marL="285750" indent="-285750">
                <a:buFontTx/>
                <a:buChar char="-"/>
              </a:pPr>
              <a:endParaRPr lang="pt-BR" dirty="0"/>
            </a:p>
            <a:p>
              <a:pPr marL="285750" indent="-285750">
                <a:buFontTx/>
                <a:buChar char="-"/>
              </a:pPr>
              <a:r>
                <a:rPr lang="pt-BR" dirty="0"/>
                <a:t>22 colunas</a:t>
              </a:r>
            </a:p>
            <a:p>
              <a:pPr marL="285750" indent="-285750">
                <a:buFontTx/>
                <a:buChar char="-"/>
              </a:pPr>
              <a:endParaRPr lang="pt-BR" dirty="0"/>
            </a:p>
            <a:p>
              <a:pPr marL="285750" indent="-285750">
                <a:buFontTx/>
                <a:buChar char="-"/>
              </a:pPr>
              <a:r>
                <a:rPr lang="pt-BR" dirty="0"/>
                <a:t>88 milhões de dados</a:t>
              </a:r>
            </a:p>
          </p:txBody>
        </p:sp>
      </p:grpSp>
      <p:sp>
        <p:nvSpPr>
          <p:cNvPr id="10" name="Retângulo 9"/>
          <p:cNvSpPr/>
          <p:nvPr/>
        </p:nvSpPr>
        <p:spPr>
          <a:xfrm>
            <a:off x="7360326" y="613247"/>
            <a:ext cx="4224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votacao_secao_2018_RS.csv – 920MB</a:t>
            </a:r>
          </a:p>
        </p:txBody>
      </p:sp>
      <p:grpSp>
        <p:nvGrpSpPr>
          <p:cNvPr id="15" name="Agrupar 14"/>
          <p:cNvGrpSpPr/>
          <p:nvPr/>
        </p:nvGrpSpPr>
        <p:grpSpPr>
          <a:xfrm>
            <a:off x="8100844" y="4308137"/>
            <a:ext cx="2612572" cy="2272717"/>
            <a:chOff x="6254465" y="3679047"/>
            <a:chExt cx="2612572" cy="2272717"/>
          </a:xfrm>
        </p:grpSpPr>
        <p:sp>
          <p:nvSpPr>
            <p:cNvPr id="3" name="CaixaDeTexto 2"/>
            <p:cNvSpPr txBox="1"/>
            <p:nvPr/>
          </p:nvSpPr>
          <p:spPr>
            <a:xfrm>
              <a:off x="6859277" y="4098114"/>
              <a:ext cx="1402948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900MB</a:t>
              </a:r>
            </a:p>
            <a:p>
              <a:pPr algn="ctr"/>
              <a:r>
                <a:rPr lang="pt-BR" dirty="0"/>
                <a:t>x </a:t>
              </a:r>
            </a:p>
            <a:p>
              <a:pPr algn="ctr"/>
              <a:r>
                <a:rPr lang="pt-BR" dirty="0"/>
                <a:t>27 Estados </a:t>
              </a:r>
            </a:p>
            <a:p>
              <a:pPr algn="ctr"/>
              <a:r>
                <a:rPr lang="pt-BR" dirty="0"/>
                <a:t>= </a:t>
              </a:r>
            </a:p>
            <a:p>
              <a:pPr algn="ctr"/>
              <a:r>
                <a:rPr lang="pt-BR" dirty="0"/>
                <a:t>24Giga</a:t>
              </a:r>
            </a:p>
          </p:txBody>
        </p:sp>
        <p:sp>
          <p:nvSpPr>
            <p:cNvPr id="12" name="Rolagem Vertical 11"/>
            <p:cNvSpPr/>
            <p:nvPr/>
          </p:nvSpPr>
          <p:spPr>
            <a:xfrm>
              <a:off x="6254465" y="3703255"/>
              <a:ext cx="2612572" cy="2248509"/>
            </a:xfrm>
            <a:prstGeom prst="verticalScroll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6848536" y="3679047"/>
              <a:ext cx="20185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/>
                <a:t>Conta de padeiro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8778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62964" y="1058912"/>
            <a:ext cx="78115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- Aplicações bancárias: saque, depósito</a:t>
            </a:r>
          </a:p>
          <a:p>
            <a:endParaRPr lang="pt-BR" sz="24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- Bibliotecas: catálogo, usuários</a:t>
            </a:r>
          </a:p>
          <a:p>
            <a:endParaRPr lang="pt-BR" sz="24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- Industria: venda, produção, compras</a:t>
            </a:r>
          </a:p>
          <a:p>
            <a:endParaRPr lang="pt-BR" sz="24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- Recursos humanos: funcionários, salários</a:t>
            </a:r>
          </a:p>
          <a:p>
            <a:endParaRPr lang="pt-BR" sz="24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- Supermercados: estoque, compras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384602" y="11872"/>
            <a:ext cx="6558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Banco de Dados – Onde usamos</a:t>
            </a:r>
          </a:p>
        </p:txBody>
      </p:sp>
    </p:spTree>
    <p:extLst>
      <p:ext uri="{BB962C8B-B14F-4D97-AF65-F5344CB8AC3E}">
        <p14:creationId xmlns:p14="http://schemas.microsoft.com/office/powerpoint/2010/main" val="255181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203" y="1302627"/>
            <a:ext cx="6920283" cy="3963322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384602" y="11872"/>
            <a:ext cx="6558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Banco de Dados – Onde usamos</a:t>
            </a:r>
          </a:p>
        </p:txBody>
      </p:sp>
    </p:spTree>
    <p:extLst>
      <p:ext uri="{BB962C8B-B14F-4D97-AF65-F5344CB8AC3E}">
        <p14:creationId xmlns:p14="http://schemas.microsoft.com/office/powerpoint/2010/main" val="2214764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229" y="1011021"/>
            <a:ext cx="8062678" cy="3911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384602" y="11872"/>
            <a:ext cx="6558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Banco de Dados – Onde usamos</a:t>
            </a:r>
          </a:p>
        </p:txBody>
      </p:sp>
    </p:spTree>
    <p:extLst>
      <p:ext uri="{BB962C8B-B14F-4D97-AF65-F5344CB8AC3E}">
        <p14:creationId xmlns:p14="http://schemas.microsoft.com/office/powerpoint/2010/main" val="3433634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539046"/>
            <a:ext cx="3387799" cy="631895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00" y="774699"/>
            <a:ext cx="7734300" cy="426582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384602" y="11872"/>
            <a:ext cx="6558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Banco de Dados – Onde usamos</a:t>
            </a:r>
          </a:p>
        </p:txBody>
      </p:sp>
    </p:spTree>
    <p:extLst>
      <p:ext uri="{BB962C8B-B14F-4D97-AF65-F5344CB8AC3E}">
        <p14:creationId xmlns:p14="http://schemas.microsoft.com/office/powerpoint/2010/main" val="2637783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59634" y="3137479"/>
            <a:ext cx="75608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Características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Controle de Redundância;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Compartilhamento de Dados;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Controle de Acesso aos Dados;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Múltiplas Interfaces;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Representação de associações complexas;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Garantia de restrições de Integridade;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Recuperação de falhas.</a:t>
            </a:r>
          </a:p>
        </p:txBody>
      </p:sp>
      <p:sp>
        <p:nvSpPr>
          <p:cNvPr id="7" name="Retângulo 6"/>
          <p:cNvSpPr/>
          <p:nvPr/>
        </p:nvSpPr>
        <p:spPr>
          <a:xfrm>
            <a:off x="241300" y="923718"/>
            <a:ext cx="106603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Um Sistema de Gerenciamento de Banco de Dados (SGBD) —Data Base Management System (DBMS) — é o conjunto de softwares responsáveis pelo gerenciamento de um banco de dados.</a:t>
            </a:r>
          </a:p>
        </p:txBody>
      </p:sp>
      <p:sp>
        <p:nvSpPr>
          <p:cNvPr id="8" name="Retângulo 7"/>
          <p:cNvSpPr/>
          <p:nvPr/>
        </p:nvSpPr>
        <p:spPr>
          <a:xfrm>
            <a:off x="259634" y="2093710"/>
            <a:ext cx="10570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que incorpora as funções de definição, recuperação e Alteração de dados em um banco de dados</a:t>
            </a: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563866" y="11872"/>
            <a:ext cx="8199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Sistema Gerenciador de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1637288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13714" y="11872"/>
            <a:ext cx="10499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Sistema Gerenciador de Banco de Dados - Exemplos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863996"/>
            <a:ext cx="2540000" cy="93464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2467681"/>
            <a:ext cx="3666642" cy="40767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860" y="845232"/>
            <a:ext cx="3038080" cy="2496963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80" y="2229765"/>
            <a:ext cx="3126120" cy="184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86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88" y="674875"/>
            <a:ext cx="10772591" cy="2465889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053588" y="11872"/>
            <a:ext cx="72202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Ranking dos </a:t>
            </a:r>
            <a:r>
              <a:rPr lang="pt-BR" sz="3200" b="1" dirty="0" err="1">
                <a:solidFill>
                  <a:schemeClr val="bg1">
                    <a:lumMod val="75000"/>
                  </a:schemeClr>
                </a:solidFill>
              </a:rPr>
              <a:t>SGBDs</a:t>
            </a:r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 mais utilizados</a:t>
            </a:r>
          </a:p>
        </p:txBody>
      </p:sp>
    </p:spTree>
    <p:extLst>
      <p:ext uri="{BB962C8B-B14F-4D97-AF65-F5344CB8AC3E}">
        <p14:creationId xmlns:p14="http://schemas.microsoft.com/office/powerpoint/2010/main" val="2517042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66700" y="1153200"/>
            <a:ext cx="112649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operação intelectual em que um objeto de reflexão é isolado de fatores que comumente lhe estão relacionados na realidade</a:t>
            </a:r>
          </a:p>
          <a:p>
            <a:pPr algn="just"/>
            <a:endParaRPr lang="pt-BR" sz="24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processo mental que consiste em isolar um aspecto determinado de um estado de coisas relativamente complexo, a fim de simplificar a sua avaliação, classificação ou para permitir a comunicação do mesmo</a:t>
            </a:r>
          </a:p>
        </p:txBody>
      </p:sp>
      <p:sp>
        <p:nvSpPr>
          <p:cNvPr id="5" name="Retângulo 4"/>
          <p:cNvSpPr/>
          <p:nvPr/>
        </p:nvSpPr>
        <p:spPr>
          <a:xfrm>
            <a:off x="266700" y="3861048"/>
            <a:ext cx="30323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abstrair ?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569502" y="11872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Abstração</a:t>
            </a:r>
          </a:p>
        </p:txBody>
      </p:sp>
    </p:spTree>
    <p:extLst>
      <p:ext uri="{BB962C8B-B14F-4D97-AF65-F5344CB8AC3E}">
        <p14:creationId xmlns:p14="http://schemas.microsoft.com/office/powerpoint/2010/main" val="34872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771901" y="1269999"/>
            <a:ext cx="77601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297A"/>
                </a:solidFill>
              </a:rPr>
              <a:t>Qual o seu Nome ?</a:t>
            </a:r>
          </a:p>
          <a:p>
            <a:endParaRPr lang="pt-BR" b="1" dirty="0">
              <a:solidFill>
                <a:srgbClr val="00297A"/>
              </a:solidFill>
            </a:endParaRPr>
          </a:p>
          <a:p>
            <a:r>
              <a:rPr lang="pt-BR" b="1" dirty="0">
                <a:solidFill>
                  <a:srgbClr val="00297A"/>
                </a:solidFill>
              </a:rPr>
              <a:t>Porque escolheu um curso de  TI ?</a:t>
            </a:r>
          </a:p>
          <a:p>
            <a:endParaRPr lang="pt-BR" b="1" dirty="0">
              <a:solidFill>
                <a:srgbClr val="00297A"/>
              </a:solidFill>
            </a:endParaRPr>
          </a:p>
          <a:p>
            <a:r>
              <a:rPr lang="pt-BR" b="1" dirty="0">
                <a:solidFill>
                  <a:srgbClr val="00297A"/>
                </a:solidFill>
              </a:rPr>
              <a:t>Qual seu Objetivo com a faculdade?</a:t>
            </a:r>
          </a:p>
          <a:p>
            <a:endParaRPr lang="pt-BR" b="1" dirty="0">
              <a:solidFill>
                <a:srgbClr val="00297A"/>
              </a:solidFill>
            </a:endParaRPr>
          </a:p>
          <a:p>
            <a:r>
              <a:rPr lang="pt-BR" b="1" dirty="0">
                <a:solidFill>
                  <a:srgbClr val="00297A"/>
                </a:solidFill>
              </a:rPr>
              <a:t>Você já trabalha na área?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771901" y="0"/>
            <a:ext cx="5222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Apresentação dos Alunos</a:t>
            </a:r>
          </a:p>
        </p:txBody>
      </p:sp>
    </p:spTree>
    <p:extLst>
      <p:ext uri="{BB962C8B-B14F-4D97-AF65-F5344CB8AC3E}">
        <p14:creationId xmlns:p14="http://schemas.microsoft.com/office/powerpoint/2010/main" val="1232570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69502" y="11872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Abstração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787400" y="1130300"/>
            <a:ext cx="64897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Abstrair informações sobre: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os alunos da faculdade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Laboratório de exames de sangue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Clínica de RX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Construtora de prédios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Construtora de estradas</a:t>
            </a:r>
          </a:p>
          <a:p>
            <a:endParaRPr lang="pt-B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064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142F776-C65C-5E4F-BE1D-34FF350E11AF}"/>
              </a:ext>
            </a:extLst>
          </p:cNvPr>
          <p:cNvSpPr/>
          <p:nvPr/>
        </p:nvSpPr>
        <p:spPr>
          <a:xfrm>
            <a:off x="251670" y="773137"/>
            <a:ext cx="65861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Exercício 1 </a:t>
            </a:r>
          </a:p>
          <a:p>
            <a:pPr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Considerando que você vai recomendar filmes para os usuários do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netflix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detalhe:</a:t>
            </a:r>
          </a:p>
          <a:p>
            <a:pPr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dados você levaria em consideração?</a:t>
            </a:r>
          </a:p>
          <a:p>
            <a:pPr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passos você seguiria para recomendar um filme para um usuário?</a:t>
            </a:r>
          </a:p>
          <a:p>
            <a:pPr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filtragem colaborativa.</a:t>
            </a:r>
          </a:p>
          <a:p>
            <a:pPr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Exercício 2</a:t>
            </a:r>
          </a:p>
          <a:p>
            <a:pPr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Refinando a recomendação</a:t>
            </a:r>
          </a:p>
        </p:txBody>
      </p:sp>
      <p:pic>
        <p:nvPicPr>
          <p:cNvPr id="6" name="Imagem 5" descr="Uma imagem contendo desenho&#10;&#10;Descrição gerada automaticamente">
            <a:extLst>
              <a:ext uri="{FF2B5EF4-FFF2-40B4-BE49-F238E27FC236}">
                <a16:creationId xmlns:a16="http://schemas.microsoft.com/office/drawing/2014/main" id="{2AE7F2A7-6999-ED49-AC62-C9B153169A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288733" y="1360361"/>
            <a:ext cx="2324100" cy="20828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9B4371A8-0E56-3D44-AD9B-3AC716BE6D34}"/>
              </a:ext>
            </a:extLst>
          </p:cNvPr>
          <p:cNvSpPr/>
          <p:nvPr/>
        </p:nvSpPr>
        <p:spPr>
          <a:xfrm>
            <a:off x="5621009" y="3535440"/>
            <a:ext cx="5936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dois de verde tem comportamento parecido com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asdrubal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584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366071" y="-27274"/>
            <a:ext cx="52298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Visão de Futuro Microsoft</a:t>
            </a:r>
          </a:p>
        </p:txBody>
      </p:sp>
      <p:sp>
        <p:nvSpPr>
          <p:cNvPr id="3" name="Retângulo 2"/>
          <p:cNvSpPr/>
          <p:nvPr/>
        </p:nvSpPr>
        <p:spPr>
          <a:xfrm>
            <a:off x="360000" y="6300000"/>
            <a:ext cx="5400000" cy="36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https://www.youtube.com/watch?v=cS1oF9OCn1U</a:t>
            </a:r>
          </a:p>
        </p:txBody>
      </p:sp>
      <p:pic>
        <p:nvPicPr>
          <p:cNvPr id="5" name="Mídia Online 4" descr="VisÃ£o de Futuro Microsoft PPM (Legendado)">
            <a:hlinkClick r:id="" action="ppaction://media"/>
            <a:extLst>
              <a:ext uri="{FF2B5EF4-FFF2-40B4-BE49-F238E27FC236}">
                <a16:creationId xmlns:a16="http://schemas.microsoft.com/office/drawing/2014/main" id="{7A84FF9F-9F93-E84C-BD8D-F2B93FCDEEF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48000" y="17145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7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437113" y="-5096"/>
            <a:ext cx="42217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A Day </a:t>
            </a:r>
            <a:r>
              <a:rPr lang="pt-BR" sz="3200" b="1" dirty="0" err="1">
                <a:solidFill>
                  <a:schemeClr val="bg1">
                    <a:lumMod val="75000"/>
                  </a:schemeClr>
                </a:solidFill>
              </a:rPr>
              <a:t>Made</a:t>
            </a:r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sz="3200" b="1" dirty="0" err="1">
                <a:solidFill>
                  <a:schemeClr val="bg1">
                    <a:lumMod val="75000"/>
                  </a:schemeClr>
                </a:solidFill>
              </a:rPr>
              <a:t>of</a:t>
            </a:r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 Glass</a:t>
            </a:r>
          </a:p>
        </p:txBody>
      </p:sp>
      <p:sp>
        <p:nvSpPr>
          <p:cNvPr id="4" name="Retângulo 3"/>
          <p:cNvSpPr/>
          <p:nvPr/>
        </p:nvSpPr>
        <p:spPr>
          <a:xfrm>
            <a:off x="360000" y="6300000"/>
            <a:ext cx="5951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https://www.youtube.com/watch?v=6Cf7IL_eZ38&amp;t=185s</a:t>
            </a:r>
          </a:p>
        </p:txBody>
      </p:sp>
      <p:pic>
        <p:nvPicPr>
          <p:cNvPr id="2" name="Mídia Online 1" descr="A Day Made of Glass... Made possible by Corning. (2011)">
            <a:hlinkClick r:id="" action="ppaction://media"/>
            <a:extLst>
              <a:ext uri="{FF2B5EF4-FFF2-40B4-BE49-F238E27FC236}">
                <a16:creationId xmlns:a16="http://schemas.microsoft.com/office/drawing/2014/main" id="{69297054-AA12-0E4D-8900-E420D620B72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48000" y="17145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61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111621" y="0"/>
            <a:ext cx="45632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A Day </a:t>
            </a:r>
            <a:r>
              <a:rPr lang="pt-BR" sz="3200" b="1" dirty="0" err="1">
                <a:solidFill>
                  <a:schemeClr val="bg1">
                    <a:lumMod val="75000"/>
                  </a:schemeClr>
                </a:solidFill>
              </a:rPr>
              <a:t>Made</a:t>
            </a:r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sz="3200" b="1" dirty="0" err="1">
                <a:solidFill>
                  <a:schemeClr val="bg1">
                    <a:lumMod val="75000"/>
                  </a:schemeClr>
                </a:solidFill>
              </a:rPr>
              <a:t>of</a:t>
            </a:r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 Glass 2</a:t>
            </a:r>
          </a:p>
        </p:txBody>
      </p:sp>
      <p:sp>
        <p:nvSpPr>
          <p:cNvPr id="4" name="Retângulo 3"/>
          <p:cNvSpPr/>
          <p:nvPr/>
        </p:nvSpPr>
        <p:spPr>
          <a:xfrm>
            <a:off x="360000" y="6300000"/>
            <a:ext cx="5400000" cy="36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https://www.youtube.com/watch?v=jZkHpNnXLB0</a:t>
            </a:r>
          </a:p>
        </p:txBody>
      </p:sp>
      <p:pic>
        <p:nvPicPr>
          <p:cNvPr id="3" name="Mídia Online 2" descr="A Day Made of Glass 2: Same Day. Expanded Corning Vision (2012)">
            <a:hlinkClick r:id="" action="ppaction://media"/>
            <a:extLst>
              <a:ext uri="{FF2B5EF4-FFF2-40B4-BE49-F238E27FC236}">
                <a16:creationId xmlns:a16="http://schemas.microsoft.com/office/drawing/2014/main" id="{E1BC29F2-25F3-BC44-9D83-ABB8C37CD06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48000" y="17145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6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60000" y="6300000"/>
            <a:ext cx="5400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err="1"/>
              <a:t>https</a:t>
            </a:r>
            <a:r>
              <a:rPr lang="pt-BR" dirty="0"/>
              <a:t>://</a:t>
            </a:r>
            <a:r>
              <a:rPr lang="pt-BR" dirty="0" err="1"/>
              <a:t>www.youtube.com</a:t>
            </a:r>
            <a:r>
              <a:rPr lang="pt-BR" dirty="0"/>
              <a:t>/</a:t>
            </a:r>
            <a:r>
              <a:rPr lang="pt-BR" dirty="0" err="1"/>
              <a:t>watch?v</a:t>
            </a:r>
            <a:r>
              <a:rPr lang="pt-BR" dirty="0"/>
              <a:t>=</a:t>
            </a:r>
            <a:r>
              <a:rPr lang="pt-BR" dirty="0" err="1"/>
              <a:t>gHtNGsUROpA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2852852" y="-12940"/>
            <a:ext cx="61686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Cisco: The Future </a:t>
            </a:r>
            <a:r>
              <a:rPr lang="pt-BR" sz="3200" b="1" dirty="0" err="1">
                <a:solidFill>
                  <a:schemeClr val="bg1">
                    <a:lumMod val="75000"/>
                  </a:schemeClr>
                </a:solidFill>
              </a:rPr>
              <a:t>of</a:t>
            </a:r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 Shopping</a:t>
            </a:r>
          </a:p>
        </p:txBody>
      </p:sp>
      <p:pic>
        <p:nvPicPr>
          <p:cNvPr id="4" name="Mídia Online 3" descr="Cisco The Future of Shopping">
            <a:hlinkClick r:id="" action="ppaction://media"/>
            <a:extLst>
              <a:ext uri="{FF2B5EF4-FFF2-40B4-BE49-F238E27FC236}">
                <a16:creationId xmlns:a16="http://schemas.microsoft.com/office/drawing/2014/main" id="{18D50E92-9D58-F74E-8BC1-EFFAD83391D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48000" y="17145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84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97666" y="1171999"/>
            <a:ext cx="11132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Com base nos vídeos assistidos, descreva onde e como se aplicariam tecnologias de banco de dados e tente descrever e estruturar essa informações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660074" y="11872"/>
            <a:ext cx="2007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Exercício</a:t>
            </a:r>
          </a:p>
        </p:txBody>
      </p:sp>
    </p:spTree>
    <p:extLst>
      <p:ext uri="{BB962C8B-B14F-4D97-AF65-F5344CB8AC3E}">
        <p14:creationId xmlns:p14="http://schemas.microsoft.com/office/powerpoint/2010/main" val="3142289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42" y="483006"/>
            <a:ext cx="1514523" cy="1514523"/>
          </a:xfrm>
          <a:prstGeom prst="rect">
            <a:avLst/>
          </a:prstGeom>
        </p:spPr>
      </p:pic>
      <p:sp>
        <p:nvSpPr>
          <p:cNvPr id="7" name="Subtítulo 2"/>
          <p:cNvSpPr>
            <a:spLocks noGrp="1"/>
          </p:cNvSpPr>
          <p:nvPr>
            <p:ph type="subTitle" idx="4294967295"/>
          </p:nvPr>
        </p:nvSpPr>
        <p:spPr>
          <a:xfrm>
            <a:off x="1452563" y="1060450"/>
            <a:ext cx="3665537" cy="577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297A"/>
                </a:solidFill>
              </a:rPr>
              <a:t>TELEGRAM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003629" y="11872"/>
            <a:ext cx="3320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Grupo </a:t>
            </a:r>
            <a:r>
              <a:rPr lang="pt-BR" sz="3200" b="1" dirty="0" err="1">
                <a:solidFill>
                  <a:schemeClr val="bg1">
                    <a:lumMod val="75000"/>
                  </a:schemeClr>
                </a:solidFill>
              </a:rPr>
              <a:t>Telegram</a:t>
            </a:r>
            <a:endParaRPr lang="pt-B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71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435" y="2552177"/>
            <a:ext cx="2419688" cy="3267531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385033" y="886765"/>
            <a:ext cx="6782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</a:rPr>
              <a:t>ELMASRI, Ramez. Sistemas de banco de dados.</a:t>
            </a:r>
            <a:endParaRPr lang="pt-BR" sz="2400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612" y="2542651"/>
            <a:ext cx="2295845" cy="3277057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385033" y="1407715"/>
            <a:ext cx="92928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MEDEIROS, Luciano </a:t>
            </a:r>
            <a:r>
              <a:rPr lang="pt-BR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Frontino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 de. Banco de Dados: princípios e prática. 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4444452" y="11872"/>
            <a:ext cx="2438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Bibliografia</a:t>
            </a:r>
          </a:p>
        </p:txBody>
      </p:sp>
    </p:spTree>
    <p:extLst>
      <p:ext uri="{BB962C8B-B14F-4D97-AF65-F5344CB8AC3E}">
        <p14:creationId xmlns:p14="http://schemas.microsoft.com/office/powerpoint/2010/main" val="3685641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640714" y="1009745"/>
            <a:ext cx="6624736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É a informação capaz de ser processada por um computador.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640714" y="1532988"/>
            <a:ext cx="8496944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Elemento de informação, ou representação de fatos ou instruções, em </a:t>
            </a:r>
            <a:r>
              <a:rPr lang="pt-BR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 apropriada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armazenamento, processamento ou transmissão por meios automáticos.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436673" y="3941061"/>
            <a:ext cx="540060" cy="36004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14</a:t>
            </a:r>
          </a:p>
        </p:txBody>
      </p:sp>
      <p:sp>
        <p:nvSpPr>
          <p:cNvPr id="8" name="Retângulo 7"/>
          <p:cNvSpPr/>
          <p:nvPr/>
        </p:nvSpPr>
        <p:spPr>
          <a:xfrm>
            <a:off x="3196313" y="3941061"/>
            <a:ext cx="1080120" cy="36004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Maria</a:t>
            </a:r>
          </a:p>
        </p:txBody>
      </p:sp>
      <p:sp>
        <p:nvSpPr>
          <p:cNvPr id="9" name="Retângulo 8"/>
          <p:cNvSpPr/>
          <p:nvPr/>
        </p:nvSpPr>
        <p:spPr>
          <a:xfrm>
            <a:off x="6706703" y="2935008"/>
            <a:ext cx="1080120" cy="36004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989.56</a:t>
            </a:r>
          </a:p>
        </p:txBody>
      </p:sp>
      <p:sp>
        <p:nvSpPr>
          <p:cNvPr id="10" name="Retângulo 9"/>
          <p:cNvSpPr/>
          <p:nvPr/>
        </p:nvSpPr>
        <p:spPr>
          <a:xfrm>
            <a:off x="2944264" y="2832157"/>
            <a:ext cx="1368152" cy="36004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2016-02-29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059204" y="11872"/>
            <a:ext cx="1208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Dado</a:t>
            </a:r>
          </a:p>
        </p:txBody>
      </p:sp>
    </p:spTree>
    <p:extLst>
      <p:ext uri="{BB962C8B-B14F-4D97-AF65-F5344CB8AC3E}">
        <p14:creationId xmlns:p14="http://schemas.microsoft.com/office/powerpoint/2010/main" val="3650345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52615" y="933519"/>
            <a:ext cx="114551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accent5">
                    <a:lumMod val="50000"/>
                  </a:schemeClr>
                </a:solidFill>
              </a:rPr>
              <a:t>É o dado configurado de forma adequada ao entendimento e à utilização pelo ser humano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2870068" y="2475150"/>
            <a:ext cx="1080120" cy="36004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Maria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5750387" y="2475150"/>
            <a:ext cx="1242595" cy="36004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Advogada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4166212" y="2475150"/>
            <a:ext cx="1368152" cy="36004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1980-10-03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2877695" y="3056131"/>
            <a:ext cx="1080120" cy="36004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José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5758015" y="3051337"/>
            <a:ext cx="1080120" cy="36004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Médico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4173839" y="3056131"/>
            <a:ext cx="1368152" cy="36004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1994-03-14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4466895" y="11872"/>
            <a:ext cx="2393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Informação</a:t>
            </a:r>
          </a:p>
        </p:txBody>
      </p:sp>
    </p:spTree>
    <p:extLst>
      <p:ext uri="{BB962C8B-B14F-4D97-AF65-F5344CB8AC3E}">
        <p14:creationId xmlns:p14="http://schemas.microsoft.com/office/powerpoint/2010/main" val="320571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686" y="3577509"/>
            <a:ext cx="3657600" cy="29432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286" y="1044574"/>
            <a:ext cx="2667000" cy="27432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42" y="752648"/>
            <a:ext cx="5323254" cy="266886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966762" y="11872"/>
            <a:ext cx="3393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Banco de Dados</a:t>
            </a:r>
          </a:p>
        </p:txBody>
      </p:sp>
    </p:spTree>
    <p:extLst>
      <p:ext uri="{BB962C8B-B14F-4D97-AF65-F5344CB8AC3E}">
        <p14:creationId xmlns:p14="http://schemas.microsoft.com/office/powerpoint/2010/main" val="2334617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79400" y="724482"/>
            <a:ext cx="11252199" cy="5537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Conjunto de dados inter-relacionados (integrados) que têm o objetivo de atender as necessidades de grupo de usuários</a:t>
            </a:r>
          </a:p>
          <a:p>
            <a:pPr marL="457200" algn="just">
              <a:lnSpc>
                <a:spcPct val="107000"/>
              </a:lnSpc>
              <a:spcAft>
                <a:spcPts val="0"/>
              </a:spcAft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Dados inter-relacionados + programas que os acessam.</a:t>
            </a:r>
          </a:p>
          <a:p>
            <a:pPr marL="457200" algn="just">
              <a:lnSpc>
                <a:spcPct val="107000"/>
              </a:lnSpc>
              <a:spcAft>
                <a:spcPts val="0"/>
              </a:spcAft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Conjunto de dados integrados que visa a atender um conjunto de aplicações” [</a:t>
            </a:r>
            <a:r>
              <a:rPr lang="pt-BR" sz="2400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Heuser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2005]</a:t>
            </a:r>
          </a:p>
          <a:p>
            <a:pPr marL="457200" algn="just">
              <a:lnSpc>
                <a:spcPct val="107000"/>
              </a:lnSpc>
              <a:spcAft>
                <a:spcPts val="0"/>
              </a:spcAft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“É uma coleção de dados integrados” [</a:t>
            </a:r>
            <a:r>
              <a:rPr lang="pt-BR" sz="2400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Navathe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2002]</a:t>
            </a:r>
          </a:p>
          <a:p>
            <a:pPr marL="457200" algn="just">
              <a:lnSpc>
                <a:spcPct val="107000"/>
              </a:lnSpc>
              <a:spcAft>
                <a:spcPts val="0"/>
              </a:spcAft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lnSpc>
                <a:spcPct val="107000"/>
              </a:lnSpc>
              <a:spcAft>
                <a:spcPts val="2400"/>
              </a:spcAft>
              <a:buFontTx/>
              <a:buChar char="-"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“Sistema de manutenção de registros por computador” [Date, 2000]</a:t>
            </a:r>
          </a:p>
          <a:p>
            <a:pPr marL="342900" indent="-342900" algn="just">
              <a:lnSpc>
                <a:spcPct val="107000"/>
              </a:lnSpc>
              <a:spcAft>
                <a:spcPts val="2400"/>
              </a:spcAft>
              <a:buFontTx/>
              <a:buChar char="-"/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Um banco de dados representa algum aspecto do mundo real, às vezes chamado de minimundo ou de universo de discurso.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966762" y="11872"/>
            <a:ext cx="3393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Banco de Dados</a:t>
            </a:r>
          </a:p>
        </p:txBody>
      </p:sp>
    </p:spTree>
    <p:extLst>
      <p:ext uri="{BB962C8B-B14F-4D97-AF65-F5344CB8AC3E}">
        <p14:creationId xmlns:p14="http://schemas.microsoft.com/office/powerpoint/2010/main" val="2195561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55600" y="1516112"/>
            <a:ext cx="1000015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Antes dos bancos de dados, os dados eram armazenados em arquivos comuns</a:t>
            </a:r>
          </a:p>
          <a:p>
            <a:endParaRPr lang="pt-BR" sz="2400" dirty="0">
              <a:solidFill>
                <a:schemeClr val="accent5">
                  <a:lumMod val="50000"/>
                </a:schemeClr>
              </a:solidFill>
              <a:latin typeface="ArialMT"/>
            </a:endParaRPr>
          </a:p>
          <a:p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A finalidade dos bancos de dados é manter a integridade dos dados </a:t>
            </a:r>
          </a:p>
          <a:p>
            <a:endParaRPr lang="pt-BR" sz="2400" dirty="0">
              <a:solidFill>
                <a:schemeClr val="accent5">
                  <a:lumMod val="50000"/>
                </a:schemeClr>
              </a:solidFill>
              <a:latin typeface="ArialMT"/>
            </a:endParaRPr>
          </a:p>
          <a:p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Guardam </a:t>
            </a:r>
            <a:r>
              <a:rPr lang="pt-BR" sz="24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grande volume 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de dados em </a:t>
            </a:r>
            <a:r>
              <a:rPr lang="pt-BR" sz="24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pequenos espaços de armazenamento</a:t>
            </a:r>
            <a:endParaRPr lang="pt-BR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269988" y="11872"/>
            <a:ext cx="6787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Banco de Dados – 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8057573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6">
      <a:dk1>
        <a:srgbClr val="19232F"/>
      </a:dk1>
      <a:lt1>
        <a:srgbClr val="FFFFFF"/>
      </a:lt1>
      <a:dk2>
        <a:srgbClr val="00B0EB"/>
      </a:dk2>
      <a:lt2>
        <a:srgbClr val="FF733B"/>
      </a:lt2>
      <a:accent1>
        <a:srgbClr val="FF2F5F"/>
      </a:accent1>
      <a:accent2>
        <a:srgbClr val="FF9E2C"/>
      </a:accent2>
      <a:accent3>
        <a:srgbClr val="00A08C"/>
      </a:accent3>
      <a:accent4>
        <a:srgbClr val="75B744"/>
      </a:accent4>
      <a:accent5>
        <a:srgbClr val="0068DA"/>
      </a:accent5>
      <a:accent6>
        <a:srgbClr val="803B8D"/>
      </a:accent6>
      <a:hlink>
        <a:srgbClr val="1A232F"/>
      </a:hlink>
      <a:folHlink>
        <a:srgbClr val="0B0E1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21983073_TF78075468.potx" id="{7478FE7F-BAEC-4039-924E-7F43FE244A9E}" vid="{133ECE3C-7D51-4E94-8C21-FED577DE444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070C3894-97D7-4C32-8B55-42EC768D23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6F7287-AFAA-4567-AA1D-74B1CE9B7BF0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fb0879af-3eba-417a-a55a-ffe6dcd6ca77"/>
    <ds:schemaRef ds:uri="6dc4bcd6-49db-4c07-9060-8acfc67cef9f"/>
    <ds:schemaRef ds:uri="http://schemas.microsoft.com/sharepoint/v3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922</Words>
  <Application>Microsoft Office PowerPoint</Application>
  <PresentationFormat>Widescreen</PresentationFormat>
  <Paragraphs>168</Paragraphs>
  <Slides>26</Slides>
  <Notes>0</Notes>
  <HiddenSlides>0</HiddenSlides>
  <MMClips>4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2" baseType="lpstr">
      <vt:lpstr>Arial</vt:lpstr>
      <vt:lpstr>Arial Unicode MS</vt:lpstr>
      <vt:lpstr>ArialMT</vt:lpstr>
      <vt:lpstr>Calibri</vt:lpstr>
      <vt:lpstr>Tema do Office</vt:lpstr>
      <vt:lpstr>Objeto de Shell de Gerenciador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2020-02-04T02:33:14Z</dcterms:created>
  <dcterms:modified xsi:type="dcterms:W3CDTF">2021-02-27T04:56:24Z</dcterms:modified>
  <cp:category/>
</cp:coreProperties>
</file>