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C6AD7-35C5-453C-8CBB-9254CC8B0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36A10F-8197-4211-99FC-9C4661E7F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1665EB-615E-4036-95DB-D077E63E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031-999F-4D72-9219-C586ADB74486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664E7F-55B2-44E4-8489-0CC9F7B0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03C886-8DB6-4888-A657-8707BDD1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EE76-43C5-4943-8EDF-E5407886DD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064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2D654-CF97-44A0-A269-B43A4565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7373B6-290F-4EBB-BDC4-A65F2DC3B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B9E907-FDF7-471F-B2C7-24608B25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031-999F-4D72-9219-C586ADB74486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268D24-B044-4D47-8827-8BBFBAD5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6F08A1-F66C-4DE1-B82D-0ACF84DD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EE76-43C5-4943-8EDF-E5407886DD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60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853918-C34D-44DD-AF35-DE06CF638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AAA2E2-BB2D-433D-A669-A89147878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DA1AED-437B-4642-A614-EFC472FC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031-999F-4D72-9219-C586ADB74486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8C2BE4-CA95-43AB-AD5D-D475187D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01ADD2-E47A-48E4-800D-4BEC8279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EE76-43C5-4943-8EDF-E5407886DD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97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2B23B-22FA-40F2-A572-A5330663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638014-6749-4AB3-9FB5-EC5C23839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EBC0E0-7C3F-4825-B24E-05F2D5550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031-999F-4D72-9219-C586ADB74486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085C04-9FD0-4133-A7D8-B270719A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B95CC2-A163-49DE-B403-9E39C505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EE76-43C5-4943-8EDF-E5407886DD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28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11462-24F0-4E5C-B8F4-FBE84E65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FA7108-DDC0-49F9-B1D6-0B91434DA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0B9BC2-FEF0-4546-B3C6-C7CBEF59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031-999F-4D72-9219-C586ADB74486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B256F6-43C3-49D6-84AE-782BDE52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4C2B47-29A7-4C5A-BD90-1AE573989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EE76-43C5-4943-8EDF-E5407886DD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10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8D062-2CBF-4D10-8662-FADC13D03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DE2AEE-88E8-4D9C-B3B8-C703EE9DF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29B53B-CD0F-4D06-AB2D-FA99CDB8D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A36E13-8494-4B2A-BABF-D63EE311D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031-999F-4D72-9219-C586ADB74486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864846-12EC-4D23-8DE6-7920A576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448C5F-CD80-4188-8B38-4EF4E767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EE76-43C5-4943-8EDF-E5407886DD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58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7496C-B368-465B-8109-58AE3BD1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954AA6-6B2B-4C57-B4E9-57F114832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F869FB-A80E-4F6D-8139-EDC58A92A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599EBB-DD81-4A6B-BD30-4BC45D092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008319-60B2-461B-888B-4F427FE6F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B9E07C4-C736-4073-B5F1-52785B60C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031-999F-4D72-9219-C586ADB74486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C0E3055-AFED-4A14-851D-B6D340505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25BD72-52BE-4C29-8F8A-E74DE949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EE76-43C5-4943-8EDF-E5407886DD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92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2285F-B7A6-4037-B6FA-BDF4A624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3D22A4F-498C-4952-A3B1-42567041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031-999F-4D72-9219-C586ADB74486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9CF4E28-9171-44C5-8021-48ED61B5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E7E5DC-7931-42A6-BBED-0B3CD34D2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EE76-43C5-4943-8EDF-E5407886DD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3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3EEC13-7680-4EC6-BFF9-3BED00DF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031-999F-4D72-9219-C586ADB74486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950CA71-1F6A-439C-B43F-39370E0A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B2BB28-FE3D-435B-92CD-CA123D30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EE76-43C5-4943-8EDF-E5407886DD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63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CBB66-3A90-41B0-908D-5B465840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EA2D64-AF05-4BDD-8002-06DE9F4A7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758F35-E590-41C7-91D0-82D4C0E06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061A78-F3E4-41C9-949B-FFE2B5275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031-999F-4D72-9219-C586ADB74486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54D3A3-D43D-4E01-9756-E72FBF81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CFEC6C-42AA-4CC0-B24F-CB72CA567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EE76-43C5-4943-8EDF-E5407886DD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09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6928E-DB9F-41E5-9B0D-45DC70575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7751B0D-DF30-45DB-88EF-81C4382FE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BB436F-4E8A-4423-9775-198DBB07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30A29D-6D8F-49F5-BA16-A56765BA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031-999F-4D72-9219-C586ADB74486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05AABC-775D-4C49-927F-187A5591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4DBA15-7C7C-4184-9382-450A2D44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EE76-43C5-4943-8EDF-E5407886DD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19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6B303A4-D5DE-4895-921A-4FDAE7AA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44EA71-F86F-4615-B7AD-0BA618A51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DC8185-C75F-462B-8D03-F432444D2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4031-999F-4D72-9219-C586ADB74486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66BF8-010C-4C68-B0E7-24F250E10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9F9000-1E9B-4EFC-B1AA-F0BE0591B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6EE76-43C5-4943-8EDF-E5407886DD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06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7022D-1AA3-4D3F-8348-20DCB872A0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0A9D9"/>
                </a:solidFill>
              </a:rPr>
              <a:t>Componente </a:t>
            </a:r>
            <a:r>
              <a:rPr lang="pt-BR" b="1" dirty="0" err="1">
                <a:solidFill>
                  <a:srgbClr val="00A9D9"/>
                </a:solidFill>
              </a:rPr>
              <a:t>Image</a:t>
            </a:r>
            <a:endParaRPr lang="pt-BR" b="1" dirty="0">
              <a:solidFill>
                <a:srgbClr val="00A9D9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DC58DE-201D-4F55-8A43-603A3267D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Desenvolvendo em React Native - Devtop">
            <a:extLst>
              <a:ext uri="{FF2B5EF4-FFF2-40B4-BE49-F238E27FC236}">
                <a16:creationId xmlns:a16="http://schemas.microsoft.com/office/drawing/2014/main" id="{C1169BEF-4A4E-461C-A71C-2627A0FE4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2464228"/>
            <a:ext cx="2409825" cy="158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22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7A56C-7152-4939-8F13-33CBDD91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A9D9"/>
                </a:solidFill>
              </a:rPr>
              <a:t>Exemplo de como inserir uma </a:t>
            </a:r>
            <a:r>
              <a:rPr lang="pt-BR" dirty="0" err="1">
                <a:solidFill>
                  <a:srgbClr val="00A9D9"/>
                </a:solidFill>
              </a:rPr>
              <a:t>Image</a:t>
            </a:r>
            <a:r>
              <a:rPr lang="pt-BR" dirty="0">
                <a:solidFill>
                  <a:srgbClr val="00A9D9"/>
                </a:solidFill>
              </a:rPr>
              <a:t> no App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7BE7F3-EA38-4546-A666-D6B10D124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import {View, </a:t>
            </a:r>
            <a:r>
              <a:rPr lang="en-US" dirty="0" err="1"/>
              <a:t>StyleSheet,Text,</a:t>
            </a:r>
            <a:r>
              <a:rPr lang="en-US" b="1" dirty="0" err="1"/>
              <a:t>Image</a:t>
            </a:r>
            <a:r>
              <a:rPr lang="en-US" dirty="0"/>
              <a:t>} from 'react-native’</a:t>
            </a:r>
          </a:p>
          <a:p>
            <a:endParaRPr lang="pt-BR" dirty="0"/>
          </a:p>
          <a:p>
            <a:r>
              <a:rPr lang="pt-BR" dirty="0"/>
              <a:t>{/* Imagem online */}</a:t>
            </a:r>
          </a:p>
          <a:p>
            <a:r>
              <a:rPr lang="pt-BR" dirty="0"/>
              <a:t>    &lt;</a:t>
            </a:r>
            <a:r>
              <a:rPr lang="pt-BR" i="1" dirty="0" err="1"/>
              <a:t>Image</a:t>
            </a:r>
            <a:r>
              <a:rPr lang="pt-BR" dirty="0"/>
              <a:t> </a:t>
            </a:r>
          </a:p>
          <a:p>
            <a:r>
              <a:rPr lang="pt-BR" dirty="0"/>
              <a:t>    </a:t>
            </a:r>
            <a:r>
              <a:rPr lang="pt-BR" b="1" i="1" dirty="0" err="1"/>
              <a:t>style</a:t>
            </a:r>
            <a:r>
              <a:rPr lang="pt-BR" dirty="0"/>
              <a:t> ={</a:t>
            </a:r>
            <a:r>
              <a:rPr lang="pt-BR" dirty="0" err="1"/>
              <a:t>styles.imagem</a:t>
            </a:r>
            <a:r>
              <a:rPr lang="pt-BR" dirty="0"/>
              <a:t>}</a:t>
            </a:r>
          </a:p>
          <a:p>
            <a:r>
              <a:rPr lang="pt-BR" dirty="0"/>
              <a:t>    </a:t>
            </a:r>
            <a:r>
              <a:rPr lang="pt-BR" b="1" i="1" dirty="0" err="1"/>
              <a:t>source</a:t>
            </a:r>
            <a:r>
              <a:rPr lang="pt-BR" dirty="0"/>
              <a:t>={{</a:t>
            </a:r>
            <a:r>
              <a:rPr lang="pt-BR" dirty="0" err="1"/>
              <a:t>uri:'https</a:t>
            </a:r>
            <a:r>
              <a:rPr lang="pt-BR" dirty="0"/>
              <a:t>://assets.goal.com/</a:t>
            </a:r>
            <a:r>
              <a:rPr lang="pt-BR" dirty="0" err="1"/>
              <a:t>images</a:t>
            </a:r>
            <a:r>
              <a:rPr lang="pt-BR" dirty="0"/>
              <a:t>/v3/blt568cd1f138ed9710/GOAL%20-%20Blank%20WEB%20-%20Facebook%20-%</a:t>
            </a:r>
            <a:r>
              <a:rPr lang="pt-BR" u="sng" dirty="0"/>
              <a:t>202024-11-05T085656.561</a:t>
            </a:r>
            <a:r>
              <a:rPr lang="pt-BR" dirty="0"/>
              <a:t>.png?auto=</a:t>
            </a:r>
            <a:r>
              <a:rPr lang="pt-BR" dirty="0" err="1"/>
              <a:t>webp&amp;format</a:t>
            </a:r>
            <a:r>
              <a:rPr lang="pt-BR" dirty="0"/>
              <a:t>=</a:t>
            </a:r>
            <a:r>
              <a:rPr lang="pt-BR" dirty="0" err="1"/>
              <a:t>pjpg&amp;width</a:t>
            </a:r>
            <a:r>
              <a:rPr lang="pt-BR" dirty="0"/>
              <a:t>=3840&amp;quality=60'}}&gt;   </a:t>
            </a:r>
          </a:p>
          <a:p>
            <a:r>
              <a:rPr lang="pt-BR" dirty="0"/>
              <a:t>   &lt;/</a:t>
            </a:r>
            <a:r>
              <a:rPr lang="pt-BR" i="1" dirty="0" err="1"/>
              <a:t>Image</a:t>
            </a:r>
            <a:r>
              <a:rPr lang="pt-BR" dirty="0"/>
              <a:t>&gt;</a:t>
            </a:r>
          </a:p>
          <a:p>
            <a:r>
              <a:rPr lang="pt-BR" dirty="0"/>
              <a:t>      </a:t>
            </a:r>
          </a:p>
          <a:p>
            <a:r>
              <a:rPr lang="pt-BR" dirty="0"/>
              <a:t>    {/* Imagem que pertence ao projeto. (Fazer download de uma imagem e guarda-la no </a:t>
            </a:r>
            <a:r>
              <a:rPr lang="pt-BR" dirty="0" err="1"/>
              <a:t>dir</a:t>
            </a:r>
            <a:r>
              <a:rPr lang="pt-BR" dirty="0"/>
              <a:t> </a:t>
            </a:r>
            <a:r>
              <a:rPr lang="pt-BR" dirty="0" err="1"/>
              <a:t>assets</a:t>
            </a:r>
            <a:r>
              <a:rPr lang="pt-BR" dirty="0"/>
              <a:t>) */}</a:t>
            </a:r>
          </a:p>
          <a:p>
            <a:r>
              <a:rPr lang="pt-BR" dirty="0"/>
              <a:t>    &lt;</a:t>
            </a:r>
            <a:r>
              <a:rPr lang="pt-BR" i="1" dirty="0" err="1"/>
              <a:t>Image</a:t>
            </a:r>
            <a:r>
              <a:rPr lang="pt-BR" dirty="0"/>
              <a:t> </a:t>
            </a:r>
          </a:p>
          <a:p>
            <a:r>
              <a:rPr lang="pt-BR" dirty="0"/>
              <a:t>    </a:t>
            </a:r>
            <a:r>
              <a:rPr lang="pt-BR" i="1" dirty="0" err="1"/>
              <a:t>style</a:t>
            </a:r>
            <a:r>
              <a:rPr lang="pt-BR" dirty="0"/>
              <a:t> ={</a:t>
            </a:r>
            <a:r>
              <a:rPr lang="pt-BR" dirty="0" err="1"/>
              <a:t>styles.imagem</a:t>
            </a:r>
            <a:r>
              <a:rPr lang="pt-BR" dirty="0"/>
              <a:t>}</a:t>
            </a:r>
          </a:p>
          <a:p>
            <a:r>
              <a:rPr lang="pt-BR" dirty="0"/>
              <a:t>    </a:t>
            </a:r>
            <a:r>
              <a:rPr lang="pt-BR" i="1" dirty="0" err="1"/>
              <a:t>source</a:t>
            </a:r>
            <a:r>
              <a:rPr lang="pt-BR" dirty="0"/>
              <a:t> = {</a:t>
            </a:r>
            <a:r>
              <a:rPr lang="pt-BR" dirty="0" err="1"/>
              <a:t>require</a:t>
            </a:r>
            <a:r>
              <a:rPr lang="pt-BR" dirty="0"/>
              <a:t>('./</a:t>
            </a:r>
            <a:r>
              <a:rPr lang="pt-BR" dirty="0" err="1"/>
              <a:t>assets</a:t>
            </a:r>
            <a:r>
              <a:rPr lang="pt-BR" dirty="0"/>
              <a:t>/images.jpg')}</a:t>
            </a:r>
          </a:p>
          <a:p>
            <a:r>
              <a:rPr lang="pt-BR" dirty="0"/>
              <a:t>    /&gt;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699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194DC-23D6-4E7C-B59D-E0EEB745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A9D9"/>
                </a:solidFill>
              </a:rPr>
              <a:t>Estilização da </a:t>
            </a:r>
            <a:r>
              <a:rPr lang="pt-BR" dirty="0" err="1">
                <a:solidFill>
                  <a:srgbClr val="00A9D9"/>
                </a:solidFill>
              </a:rPr>
              <a:t>Image</a:t>
            </a:r>
            <a:endParaRPr lang="pt-BR" dirty="0">
              <a:solidFill>
                <a:srgbClr val="00A9D9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072B31-8018-4D38-8542-9F5A9659D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 </a:t>
            </a:r>
            <a:r>
              <a:rPr lang="en-US" dirty="0" err="1"/>
              <a:t>imagem</a:t>
            </a:r>
            <a:r>
              <a:rPr lang="en-US" dirty="0"/>
              <a:t>:{</a:t>
            </a:r>
          </a:p>
          <a:p>
            <a:r>
              <a:rPr lang="en-US" dirty="0"/>
              <a:t>    width:250,</a:t>
            </a:r>
          </a:p>
          <a:p>
            <a:r>
              <a:rPr lang="en-US" dirty="0"/>
              <a:t>    height:250</a:t>
            </a:r>
          </a:p>
          <a:p>
            <a:r>
              <a:rPr lang="en-US" dirty="0"/>
              <a:t>  },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777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1219A-3E31-4958-B6C5-9EE3EBCC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A9D9"/>
                </a:solidFill>
              </a:rPr>
              <a:t>Exemplo com o código completo – Parte 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235043-2B38-43DD-BBB4-CF884AAFF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27" y="1368637"/>
            <a:ext cx="8935034" cy="435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1871E-229D-4FB0-A090-B13B871A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A9D9"/>
                </a:solidFill>
              </a:rPr>
              <a:t>Exemplo com o código completo – Parte 2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2978EE4-78DA-46B1-B97C-92066015A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742" y="1523207"/>
            <a:ext cx="3162516" cy="496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20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214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Componente Image</vt:lpstr>
      <vt:lpstr>Exemplo de como inserir uma Image no App</vt:lpstr>
      <vt:lpstr>Estilização da Image</vt:lpstr>
      <vt:lpstr>Exemplo com o código completo – Parte 1</vt:lpstr>
      <vt:lpstr>Exemplo com o código completo – Parte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Professor</dc:creator>
  <cp:lastModifiedBy>Professor</cp:lastModifiedBy>
  <cp:revision>7</cp:revision>
  <dcterms:created xsi:type="dcterms:W3CDTF">2025-02-14T10:32:46Z</dcterms:created>
  <dcterms:modified xsi:type="dcterms:W3CDTF">2025-02-14T10:53:49Z</dcterms:modified>
</cp:coreProperties>
</file>