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C665FD-EE9D-4A6A-8A68-4F2CF21C4A24}" v="1382" dt="2022-06-10T20:19:20.487"/>
    <p1510:client id="{A7893E25-CFF8-4B67-8BAF-2E649EF70382}" v="69" dt="2022-06-11T08:33:02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68" d="100"/>
          <a:sy n="68" d="100"/>
        </p:scale>
        <p:origin x="4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4024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3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5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0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4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6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7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7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6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6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9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6/11/2022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40C2BF-40B4-4E8A-A6BB-EF76CC80E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F00D00-FA76-49D4-9105-5692A512A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18249"/>
            <a:ext cx="10655300" cy="3071004"/>
          </a:xfrm>
        </p:spPr>
        <p:txBody>
          <a:bodyPr anchor="ctr">
            <a:normAutofit/>
          </a:bodyPr>
          <a:lstStyle/>
          <a:p>
            <a:endParaRPr lang="en-US" sz="7200"/>
          </a:p>
          <a:p>
            <a:r>
              <a:rPr lang="en-US" b="1" dirty="0"/>
              <a:t>Sync Await Promises and Callbacks in JavaScript</a:t>
            </a:r>
            <a:endParaRPr lang="en-US" dirty="0" err="1"/>
          </a:p>
          <a:p>
            <a:endParaRPr lang="en-US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5CDAFE1-059B-49EF-8E73-47DED29BD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0" cy="6105523"/>
          </a:xfrm>
          <a:custGeom>
            <a:avLst/>
            <a:gdLst>
              <a:gd name="connsiteX0" fmla="*/ 0 w 11430000"/>
              <a:gd name="connsiteY0" fmla="*/ 0 h 6105523"/>
              <a:gd name="connsiteX1" fmla="*/ 7267575 w 11430000"/>
              <a:gd name="connsiteY1" fmla="*/ 0 h 6105523"/>
              <a:gd name="connsiteX2" fmla="*/ 7267575 w 11430000"/>
              <a:gd name="connsiteY2" fmla="*/ 762000 h 6105523"/>
              <a:gd name="connsiteX3" fmla="*/ 11430000 w 11430000"/>
              <a:gd name="connsiteY3" fmla="*/ 762000 h 6105523"/>
              <a:gd name="connsiteX4" fmla="*/ 11430000 w 11430000"/>
              <a:gd name="connsiteY4" fmla="*/ 6105523 h 6105523"/>
              <a:gd name="connsiteX5" fmla="*/ 7267575 w 11430000"/>
              <a:gd name="connsiteY5" fmla="*/ 6105523 h 6105523"/>
              <a:gd name="connsiteX6" fmla="*/ 5334000 w 11430000"/>
              <a:gd name="connsiteY6" fmla="*/ 6105523 h 6105523"/>
              <a:gd name="connsiteX7" fmla="*/ 0 w 11430000"/>
              <a:gd name="connsiteY7" fmla="*/ 6105523 h 610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6105523">
                <a:moveTo>
                  <a:pt x="0" y="0"/>
                </a:moveTo>
                <a:lnTo>
                  <a:pt x="7267575" y="0"/>
                </a:lnTo>
                <a:lnTo>
                  <a:pt x="7267575" y="762000"/>
                </a:lnTo>
                <a:lnTo>
                  <a:pt x="11430000" y="762000"/>
                </a:lnTo>
                <a:lnTo>
                  <a:pt x="11430000" y="6105523"/>
                </a:lnTo>
                <a:lnTo>
                  <a:pt x="7267575" y="6105523"/>
                </a:lnTo>
                <a:lnTo>
                  <a:pt x="5334000" y="6105523"/>
                </a:lnTo>
                <a:lnTo>
                  <a:pt x="0" y="6105523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DD7D5-2921-93DF-533C-8C23527FD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692" y="853595"/>
            <a:ext cx="9899904" cy="729654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Synchronous Vs Asynchronous</a:t>
            </a:r>
            <a:endParaRPr lang="en-US" dirty="0">
              <a:cs typeface="Aharoni"/>
            </a:endParaRPr>
          </a:p>
          <a:p>
            <a:endParaRPr lang="en-US" dirty="0">
              <a:cs typeface="Aharon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B641D-8CD7-C733-2757-EADE182A7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82992"/>
            <a:ext cx="9899904" cy="45130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Synchronous means to execute in sequence. There should be do wait to start next task till previous task end.</a:t>
            </a:r>
          </a:p>
          <a:p>
            <a:r>
              <a:rPr lang="en-US" dirty="0"/>
              <a:t>For example, if waiter place an order to cook and waits for preparing order then deliver order to customer then he take further orders from other customers.</a:t>
            </a:r>
          </a:p>
          <a:p>
            <a:r>
              <a:rPr lang="en-US" dirty="0"/>
              <a:t>Asynchronous means execute parallel. Didn't wait for some process to start a new one.</a:t>
            </a:r>
          </a:p>
          <a:p>
            <a:r>
              <a:rPr lang="en-US" dirty="0"/>
              <a:t>For example </a:t>
            </a:r>
            <a:r>
              <a:rPr lang="en-US" dirty="0" err="1"/>
              <a:t>untill</a:t>
            </a:r>
            <a:r>
              <a:rPr lang="en-US" dirty="0"/>
              <a:t> order is being cooked by chef, waiter is taking further order from other tables.</a:t>
            </a:r>
          </a:p>
        </p:txBody>
      </p:sp>
    </p:spTree>
    <p:extLst>
      <p:ext uri="{BB962C8B-B14F-4D97-AF65-F5344CB8AC3E}">
        <p14:creationId xmlns:p14="http://schemas.microsoft.com/office/powerpoint/2010/main" val="267570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A5CDD-3572-268E-5F7B-F80702C8B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1762291"/>
            <a:ext cx="4334256" cy="606026"/>
          </a:xfrm>
        </p:spPr>
        <p:txBody>
          <a:bodyPr/>
          <a:lstStyle/>
          <a:p>
            <a:pPr algn="ctr"/>
            <a:r>
              <a:rPr lang="en-US" dirty="0"/>
              <a:t>Synchronous</a:t>
            </a:r>
            <a:endParaRPr lang="en-US"/>
          </a:p>
        </p:txBody>
      </p:sp>
      <p:pic>
        <p:nvPicPr>
          <p:cNvPr id="9" name="Picture 12" descr="Text&#10;&#10;Description automatically generated">
            <a:extLst>
              <a:ext uri="{FF2B5EF4-FFF2-40B4-BE49-F238E27FC236}">
                <a16:creationId xmlns:a16="http://schemas.microsoft.com/office/drawing/2014/main" id="{CA15352B-6ECA-7066-31E8-CB157F43A5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60982" y="2944660"/>
            <a:ext cx="3848100" cy="147637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D94AF-00DB-8C5E-B0B2-EEA23D686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2561" y="1762291"/>
            <a:ext cx="4334256" cy="606026"/>
          </a:xfrm>
        </p:spPr>
        <p:txBody>
          <a:bodyPr/>
          <a:lstStyle/>
          <a:p>
            <a:pPr algn="ctr"/>
            <a:r>
              <a:rPr lang="en-US" dirty="0"/>
              <a:t>Asynchronous</a:t>
            </a:r>
          </a:p>
        </p:txBody>
      </p:sp>
      <p:pic>
        <p:nvPicPr>
          <p:cNvPr id="13" name="Picture 13" descr="Text&#10;&#10;Description automatically generated">
            <a:extLst>
              <a:ext uri="{FF2B5EF4-FFF2-40B4-BE49-F238E27FC236}">
                <a16:creationId xmlns:a16="http://schemas.microsoft.com/office/drawing/2014/main" id="{080DBB5D-CE4C-4E88-565E-EE0EA5A8EC7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2562" y="2947534"/>
            <a:ext cx="4344025" cy="145108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ADD7D5-2921-93DF-533C-8C23527FD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596" y="970827"/>
            <a:ext cx="9144000" cy="631015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How to make Asynchronous code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BE6009-33EF-A314-A2DB-E7EAC017B912}"/>
              </a:ext>
            </a:extLst>
          </p:cNvPr>
          <p:cNvSpPr txBox="1"/>
          <p:nvPr/>
        </p:nvSpPr>
        <p:spPr>
          <a:xfrm>
            <a:off x="6023708" y="4548554"/>
            <a:ext cx="437466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You can also use "async" keyword in start of function to make function asynchronous</a:t>
            </a: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async function </a:t>
            </a:r>
            <a:r>
              <a:rPr lang="en-US" dirty="0" err="1">
                <a:ea typeface="+mn-lt"/>
                <a:cs typeface="+mn-lt"/>
              </a:rPr>
              <a:t>myFunction</a:t>
            </a:r>
            <a:r>
              <a:rPr lang="en-US" dirty="0">
                <a:ea typeface="+mn-lt"/>
                <a:cs typeface="+mn-lt"/>
              </a:rPr>
              <a:t>() { alert('') }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DE3434-44F4-293B-ADC4-61602B15FE8B}"/>
              </a:ext>
            </a:extLst>
          </p:cNvPr>
          <p:cNvSpPr txBox="1"/>
          <p:nvPr/>
        </p:nvSpPr>
        <p:spPr>
          <a:xfrm>
            <a:off x="1702044" y="4583967"/>
            <a:ext cx="39057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JavaScript code is synchronous by default</a:t>
            </a:r>
          </a:p>
        </p:txBody>
      </p:sp>
    </p:spTree>
    <p:extLst>
      <p:ext uri="{BB962C8B-B14F-4D97-AF65-F5344CB8AC3E}">
        <p14:creationId xmlns:p14="http://schemas.microsoft.com/office/powerpoint/2010/main" val="164988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5CDAFE1-059B-49EF-8E73-47DED29BD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0" cy="6105523"/>
          </a:xfrm>
          <a:custGeom>
            <a:avLst/>
            <a:gdLst>
              <a:gd name="connsiteX0" fmla="*/ 0 w 11430000"/>
              <a:gd name="connsiteY0" fmla="*/ 0 h 6105523"/>
              <a:gd name="connsiteX1" fmla="*/ 7267575 w 11430000"/>
              <a:gd name="connsiteY1" fmla="*/ 0 h 6105523"/>
              <a:gd name="connsiteX2" fmla="*/ 7267575 w 11430000"/>
              <a:gd name="connsiteY2" fmla="*/ 762000 h 6105523"/>
              <a:gd name="connsiteX3" fmla="*/ 11430000 w 11430000"/>
              <a:gd name="connsiteY3" fmla="*/ 762000 h 6105523"/>
              <a:gd name="connsiteX4" fmla="*/ 11430000 w 11430000"/>
              <a:gd name="connsiteY4" fmla="*/ 6105523 h 6105523"/>
              <a:gd name="connsiteX5" fmla="*/ 7267575 w 11430000"/>
              <a:gd name="connsiteY5" fmla="*/ 6105523 h 6105523"/>
              <a:gd name="connsiteX6" fmla="*/ 5334000 w 11430000"/>
              <a:gd name="connsiteY6" fmla="*/ 6105523 h 6105523"/>
              <a:gd name="connsiteX7" fmla="*/ 0 w 11430000"/>
              <a:gd name="connsiteY7" fmla="*/ 6105523 h 610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6105523">
                <a:moveTo>
                  <a:pt x="0" y="0"/>
                </a:moveTo>
                <a:lnTo>
                  <a:pt x="7267575" y="0"/>
                </a:lnTo>
                <a:lnTo>
                  <a:pt x="7267575" y="762000"/>
                </a:lnTo>
                <a:lnTo>
                  <a:pt x="11430000" y="762000"/>
                </a:lnTo>
                <a:lnTo>
                  <a:pt x="11430000" y="6105523"/>
                </a:lnTo>
                <a:lnTo>
                  <a:pt x="7267575" y="6105523"/>
                </a:lnTo>
                <a:lnTo>
                  <a:pt x="5334000" y="6105523"/>
                </a:lnTo>
                <a:lnTo>
                  <a:pt x="0" y="6105523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DD7D5-2921-93DF-533C-8C23527FD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692" y="853595"/>
            <a:ext cx="9899904" cy="127673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Why are Promises better than Callbacks describing each thoroughly</a:t>
            </a:r>
            <a:endParaRPr lang="en-US" dirty="0">
              <a:cs typeface="Aharoni"/>
            </a:endParaRPr>
          </a:p>
          <a:p>
            <a:endParaRPr lang="en-US" dirty="0">
              <a:cs typeface="Aharon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B641D-8CD7-C733-2757-EADE182A7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130069"/>
            <a:ext cx="9899904" cy="39659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Callbacks are functions passed to another function as a arguments. Callbacks is good for single callback</a:t>
            </a:r>
          </a:p>
          <a:p>
            <a:r>
              <a:rPr lang="en-US" dirty="0"/>
              <a:t>Promises are also used for callbacks.</a:t>
            </a:r>
          </a:p>
          <a:p>
            <a:r>
              <a:rPr lang="en-US" dirty="0"/>
              <a:t>If you want multiple nested callbacks then callbacks function get messy and unreadable</a:t>
            </a:r>
          </a:p>
          <a:p>
            <a:r>
              <a:rPr lang="en-US" dirty="0"/>
              <a:t>Promises handle multiple callbacks easily and code will be readable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82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A5CDD-3572-268E-5F7B-F80702C8B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970983"/>
            <a:ext cx="4334256" cy="606026"/>
          </a:xfrm>
        </p:spPr>
        <p:txBody>
          <a:bodyPr/>
          <a:lstStyle/>
          <a:p>
            <a:pPr algn="ctr"/>
            <a:r>
              <a:rPr lang="en-US" dirty="0"/>
              <a:t>Callbacks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D94AF-00DB-8C5E-B0B2-EEA23D686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2330" y="1019829"/>
            <a:ext cx="4334256" cy="606026"/>
          </a:xfrm>
        </p:spPr>
        <p:txBody>
          <a:bodyPr/>
          <a:lstStyle/>
          <a:p>
            <a:pPr algn="ctr"/>
            <a:r>
              <a:rPr lang="en-US" dirty="0"/>
              <a:t>Promises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BE6009-33EF-A314-A2DB-E7EAC017B912}"/>
              </a:ext>
            </a:extLst>
          </p:cNvPr>
          <p:cNvSpPr txBox="1"/>
          <p:nvPr/>
        </p:nvSpPr>
        <p:spPr>
          <a:xfrm>
            <a:off x="6131170" y="4704863"/>
            <a:ext cx="43844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Multiple nested callbacks implemented with Promises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DE3434-44F4-293B-ADC4-61602B15FE8B}"/>
              </a:ext>
            </a:extLst>
          </p:cNvPr>
          <p:cNvSpPr txBox="1"/>
          <p:nvPr/>
        </p:nvSpPr>
        <p:spPr>
          <a:xfrm>
            <a:off x="1467583" y="3274890"/>
            <a:ext cx="419881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With multiple nested callback functions are described below</a:t>
            </a:r>
          </a:p>
        </p:txBody>
      </p:sp>
      <p:pic>
        <p:nvPicPr>
          <p:cNvPr id="12" name="Picture 15" descr="Text&#10;&#10;Description automatically generated">
            <a:extLst>
              <a:ext uri="{FF2B5EF4-FFF2-40B4-BE49-F238E27FC236}">
                <a16:creationId xmlns:a16="http://schemas.microsoft.com/office/drawing/2014/main" id="{A61E0EAA-2279-8DA1-4520-0E809A6EF6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17904" y="1719368"/>
            <a:ext cx="4334256" cy="1259958"/>
          </a:xfrm>
        </p:spPr>
      </p:pic>
      <p:pic>
        <p:nvPicPr>
          <p:cNvPr id="16" name="Picture 16" descr="Text&#10;&#10;Description automatically generated">
            <a:extLst>
              <a:ext uri="{FF2B5EF4-FFF2-40B4-BE49-F238E27FC236}">
                <a16:creationId xmlns:a16="http://schemas.microsoft.com/office/drawing/2014/main" id="{5DB74FF6-8C1D-D9A6-A563-6A039C9BB23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520561" y="4066659"/>
            <a:ext cx="4334256" cy="1489070"/>
          </a:xfrm>
        </p:spPr>
      </p:pic>
      <p:pic>
        <p:nvPicPr>
          <p:cNvPr id="17" name="Picture 17" descr="Text&#10;&#10;Description automatically generated">
            <a:extLst>
              <a:ext uri="{FF2B5EF4-FFF2-40B4-BE49-F238E27FC236}">
                <a16:creationId xmlns:a16="http://schemas.microsoft.com/office/drawing/2014/main" id="{1DF10D1E-C60F-3FCE-02F3-BC26436CD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785" y="1682602"/>
            <a:ext cx="4452814" cy="286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82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5CDAFE1-059B-49EF-8E73-47DED29BD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0" cy="6105523"/>
          </a:xfrm>
          <a:custGeom>
            <a:avLst/>
            <a:gdLst>
              <a:gd name="connsiteX0" fmla="*/ 0 w 11430000"/>
              <a:gd name="connsiteY0" fmla="*/ 0 h 6105523"/>
              <a:gd name="connsiteX1" fmla="*/ 7267575 w 11430000"/>
              <a:gd name="connsiteY1" fmla="*/ 0 h 6105523"/>
              <a:gd name="connsiteX2" fmla="*/ 7267575 w 11430000"/>
              <a:gd name="connsiteY2" fmla="*/ 762000 h 6105523"/>
              <a:gd name="connsiteX3" fmla="*/ 11430000 w 11430000"/>
              <a:gd name="connsiteY3" fmla="*/ 762000 h 6105523"/>
              <a:gd name="connsiteX4" fmla="*/ 11430000 w 11430000"/>
              <a:gd name="connsiteY4" fmla="*/ 6105523 h 6105523"/>
              <a:gd name="connsiteX5" fmla="*/ 7267575 w 11430000"/>
              <a:gd name="connsiteY5" fmla="*/ 6105523 h 6105523"/>
              <a:gd name="connsiteX6" fmla="*/ 5334000 w 11430000"/>
              <a:gd name="connsiteY6" fmla="*/ 6105523 h 6105523"/>
              <a:gd name="connsiteX7" fmla="*/ 0 w 11430000"/>
              <a:gd name="connsiteY7" fmla="*/ 6105523 h 610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6105523">
                <a:moveTo>
                  <a:pt x="0" y="0"/>
                </a:moveTo>
                <a:lnTo>
                  <a:pt x="7267575" y="0"/>
                </a:lnTo>
                <a:lnTo>
                  <a:pt x="7267575" y="762000"/>
                </a:lnTo>
                <a:lnTo>
                  <a:pt x="11430000" y="762000"/>
                </a:lnTo>
                <a:lnTo>
                  <a:pt x="11430000" y="6105523"/>
                </a:lnTo>
                <a:lnTo>
                  <a:pt x="7267575" y="6105523"/>
                </a:lnTo>
                <a:lnTo>
                  <a:pt x="5334000" y="6105523"/>
                </a:lnTo>
                <a:lnTo>
                  <a:pt x="0" y="6105523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DD7D5-2921-93DF-533C-8C23527FD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692" y="853595"/>
            <a:ext cx="9899904" cy="864839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Use of async/await over Promises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B641D-8CD7-C733-2757-EADE182A7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66691"/>
            <a:ext cx="9899904" cy="44396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Async allow callbacks and promises to be converted into seemingly synchronous code that performs asynchronously.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code is written in a synchronous way and there is no chaining, as was the case with callbacks and promises.</a:t>
            </a:r>
          </a:p>
          <a:p>
            <a:r>
              <a:rPr lang="en-US" dirty="0">
                <a:ea typeface="+mn-lt"/>
                <a:cs typeface="+mn-lt"/>
              </a:rPr>
              <a:t>Async functions not only allow the programmer to escape from callback hell and promise chaining in asynchronous code, but they also make the code seemingly synchronous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68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F30A6-1756-6831-B94A-C0429AF1B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920661"/>
            <a:ext cx="9144000" cy="736628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Use of async/await over Promises</a:t>
            </a:r>
          </a:p>
          <a:p>
            <a:endParaRPr lang="en-US" dirty="0">
              <a:cs typeface="Aharoni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29E2013-F0A9-92AE-81BF-5BAE2BE28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1904" y="1633152"/>
            <a:ext cx="7733648" cy="4393815"/>
          </a:xfrm>
        </p:spPr>
      </p:pic>
    </p:spTree>
    <p:extLst>
      <p:ext uri="{BB962C8B-B14F-4D97-AF65-F5344CB8AC3E}">
        <p14:creationId xmlns:p14="http://schemas.microsoft.com/office/powerpoint/2010/main" val="379524643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Prismatic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42B3BD"/>
      </a:accent1>
      <a:accent2>
        <a:srgbClr val="51B851"/>
      </a:accent2>
      <a:accent3>
        <a:srgbClr val="B5A603"/>
      </a:accent3>
      <a:accent4>
        <a:srgbClr val="F58505"/>
      </a:accent4>
      <a:accent5>
        <a:srgbClr val="FA2481"/>
      </a:accent5>
      <a:accent6>
        <a:srgbClr val="9CA2AB"/>
      </a:accent6>
      <a:hlink>
        <a:srgbClr val="FA2481"/>
      </a:hlink>
      <a:folHlink>
        <a:srgbClr val="57618E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196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Aharoni</vt:lpstr>
      <vt:lpstr>Arial</vt:lpstr>
      <vt:lpstr>Avenir Next LT Pro</vt:lpstr>
      <vt:lpstr>Calibri Light</vt:lpstr>
      <vt:lpstr>PrismaticVTI</vt:lpstr>
      <vt:lpstr> Sync Await Promises and Callbacks in JavaScript </vt:lpstr>
      <vt:lpstr>Synchronous Vs Asynchronous </vt:lpstr>
      <vt:lpstr>How to make Asynchronous code</vt:lpstr>
      <vt:lpstr>Why are Promises better than Callbacks describing each thoroughly </vt:lpstr>
      <vt:lpstr>PowerPoint Presentation</vt:lpstr>
      <vt:lpstr>Use of async/await over Promises</vt:lpstr>
      <vt:lpstr>Use of async/await over Promises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Mathew</dc:creator>
  <cp:lastModifiedBy>Moorthy, Malarvizhi</cp:lastModifiedBy>
  <cp:revision>255</cp:revision>
  <dcterms:created xsi:type="dcterms:W3CDTF">2022-06-10T17:49:29Z</dcterms:created>
  <dcterms:modified xsi:type="dcterms:W3CDTF">2022-06-11T17:54:36Z</dcterms:modified>
</cp:coreProperties>
</file>