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h-us-12-footer.png"/>
          <p:cNvPicPr>
            <a:picLocks noChangeAspect="1"/>
          </p:cNvPicPr>
          <p:nvPr userDrawn="1"/>
        </p:nvPicPr>
        <p:blipFill>
          <a:blip r:embed="rId2" cstate="print">
            <a:alphaModFix amt="67000"/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524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4/12/12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bh-us-12-head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86743"/>
          </a:xfrm>
          <a:prstGeom prst="rect">
            <a:avLst/>
          </a:prstGeom>
        </p:spPr>
      </p:pic>
      <p:pic>
        <p:nvPicPr>
          <p:cNvPr id="7" name="Picture 6" descr="BlackHat_USA2012_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304800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6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4/12/12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BlackHat_USA2012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943600"/>
            <a:ext cx="1905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689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68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4/12/12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BlackHat_USA2012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943600"/>
            <a:ext cx="1905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2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h-us-12-header.png"/>
          <p:cNvPicPr>
            <a:picLocks noChangeAspect="1"/>
          </p:cNvPicPr>
          <p:nvPr userDrawn="1"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68" y="0"/>
            <a:ext cx="9144000" cy="27867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4/12/12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BlackHat_USA2012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943600"/>
            <a:ext cx="1905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3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h-us-12-footer.png"/>
          <p:cNvPicPr>
            <a:picLocks noChangeAspect="1"/>
          </p:cNvPicPr>
          <p:nvPr userDrawn="1"/>
        </p:nvPicPr>
        <p:blipFill>
          <a:blip r:embed="rId2" cstate="print">
            <a:alphaModFix amt="67000"/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524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4/12/12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h-us-12-head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86743"/>
          </a:xfrm>
          <a:prstGeom prst="rect">
            <a:avLst/>
          </a:prstGeom>
        </p:spPr>
      </p:pic>
      <p:pic>
        <p:nvPicPr>
          <p:cNvPr id="12" name="Picture 11" descr="BlackHat_USA2012_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304800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3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4/12/12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BlackHat_USA2012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943600"/>
            <a:ext cx="1905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6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6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4/12/12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BlackHat_USA2012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943600"/>
            <a:ext cx="1905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4/12/12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BlackHat_USA2012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943600"/>
            <a:ext cx="1905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4/12/12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BlackHat_USA2012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943600"/>
            <a:ext cx="1905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4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4/12/12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BlackHat_USA2012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943600"/>
            <a:ext cx="1905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3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53866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304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1816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4/12/12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BlackHat_USA2012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943600"/>
            <a:ext cx="1905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2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3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C1DF-1140-4010-BD0E-BC82589B7042}" type="datetimeFigureOut">
              <a:rPr lang="en-US" smtClean="0"/>
              <a:t>4/12/12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78175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06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9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41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4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 Hat Abu Dhabi 2011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Hat Abu Dhabi 2011.potx</Template>
  <TotalTime>216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Black Hat Abu Dhabi 2011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S S</cp:lastModifiedBy>
  <cp:revision>16</cp:revision>
  <dcterms:created xsi:type="dcterms:W3CDTF">2011-11-15T21:34:05Z</dcterms:created>
  <dcterms:modified xsi:type="dcterms:W3CDTF">2012-04-12T21:20:15Z</dcterms:modified>
</cp:coreProperties>
</file>