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FAC0-D2A2-4426-AC47-D940FFCE4C89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1FF1-7E92-4163-A233-17BCB9DB8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6150-C3C4-D0D9-7457-66CFADBB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2365E-CF18-3B03-2EDA-105F19C7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83CE-B9A5-3725-B91D-63AF5949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328-B497-C033-3CD5-1A25A588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B490-15A9-6E92-CD54-8969163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291-B7F8-2056-9C4B-186BD501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EB45F-4A35-1788-7534-82FBA32F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16BB-073B-2242-7B28-4E6F0010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A5E6-DC8A-1E29-41C8-BD1C2B85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DA34-9E07-11F0-8AED-951EC931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85535-0B90-9FB9-9B1F-5A43917FF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E8E8-CDAF-F882-5660-7B87529C9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5DDD-6EC6-00CD-28E5-718D3A4F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6CD2-C24E-1527-B879-113F6A3E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2D57-308F-E1E2-0E99-C47BC9D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6069-4D53-3053-0BC4-D857710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5331-D783-E6BE-FB20-5337F59B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58EF-3FBB-B4CD-BA87-3EBA50E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A6EA-4F59-B331-8F06-C7414137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09E5-9327-F5D5-4FDA-77391F69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8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F687-789E-C3BD-609B-F42762C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67B-8CE7-95B3-9465-931F571D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7167-7642-BE6E-F3E1-3750628B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B745-23C8-D42B-FD73-7405D08F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5068-9295-9908-C4CD-3143A65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D63E-77EB-D813-EC0E-F9C7D90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AED3-2A15-02E4-1D52-F280F72A5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9FFA-9E29-2183-440A-5ED6EDA2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C1E-3C32-D701-63E5-FDB0A20F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EC40-D75B-55E4-DDC4-374EFF73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0240-AA14-CC15-ABAB-E22A8A6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0500-DDDF-DA6B-5F0E-54D5F491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56F8-CE8A-4038-98BB-F9BBBFB6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1C0E0-49EF-E7E1-3D40-2564EB58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FF0A9-5A95-04C8-6248-52D2F47F2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3D4F-344F-85C8-E484-25178576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9FB25-342F-CEDC-C2FE-3D15543C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4BD90-33FE-0C84-2C1D-21D76810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F71BC-7340-442F-2DA0-6A23BD7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B641-8524-D741-22BF-FEAD163F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6442-1F9A-73AE-01FB-8D0662BE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1DFA2-BFF3-6A6A-FDBF-CDD55572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33FF5-5F80-F1B0-F2C9-CF830E91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FEB1A-DAAF-CDB7-CE22-7D251187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F1F11-3ED6-3619-6EAD-26C11C6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9962-0804-5AEC-AB58-C0C5F8E2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1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EC8B-7856-C6CA-89DC-FDAB0150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E70B-013A-7D60-A28A-097C80AC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598ED-4624-3E7D-EA48-98EEE881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7AA0-9255-B07B-DEFE-0049A9EF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2C59-635A-695E-0CDB-E2952BB1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F5BA-22E5-E70B-8E13-0B1C59D7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F677-ED44-F918-39F3-5BA9F22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1AF43-8309-DF9C-24F9-3ED4808C4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CFD0-6681-2D6E-B698-4088C101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92602-6C71-2E6E-8F0F-F79452B0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71274-7F9B-34D1-6247-69CFE82E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064A-B6D9-8FDE-FFFA-B38F42EB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95AE3-3999-53C8-A791-C885AE9F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0555-E272-A313-937A-29CBE66B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F09C-B97C-1F19-7C40-E092D7D80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B7B1-0322-434F-9993-623348E6AC2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E4C0-A0DD-EA3F-7510-AF320EC70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526F-ECCC-6F7C-B67A-42748F778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E766-AA55-4770-B8AD-344916CD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BEE-37F3-7089-66FD-00628540D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F7AE3-51E7-F056-047A-C418BFB6A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425375" y="1498800"/>
            <a:ext cx="11360800" cy="17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5333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Mini project-IA(II)</a:t>
            </a:r>
            <a:endParaRPr sz="5333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539674" y="2444601"/>
            <a:ext cx="6737676" cy="9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67" dirty="0">
                <a:solidFill>
                  <a:schemeClr val="accent1"/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Virtual Desktop Assistance – </a:t>
            </a:r>
          </a:p>
          <a:p>
            <a:pPr>
              <a:spcBef>
                <a:spcPts val="0"/>
              </a:spcBef>
            </a:pPr>
            <a:r>
              <a:rPr lang="en" sz="2667" i="1" dirty="0">
                <a:solidFill>
                  <a:schemeClr val="accent1"/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LUNA</a:t>
            </a:r>
            <a:endParaRPr sz="2667" i="1" dirty="0">
              <a:solidFill>
                <a:schemeClr val="accent1"/>
              </a:solidFill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682151" y="3649202"/>
            <a:ext cx="6116800" cy="188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667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r>
              <a:rPr lang="en" sz="2667" i="1" dirty="0">
                <a:latin typeface="Roboto"/>
                <a:ea typeface="Roboto"/>
                <a:cs typeface="Roboto"/>
                <a:sym typeface="Roboto"/>
              </a:rPr>
              <a:t>By - </a:t>
            </a:r>
            <a:endParaRPr sz="2667" i="1" dirty="0">
              <a:latin typeface="Roboto"/>
              <a:ea typeface="Roboto"/>
              <a:cs typeface="Roboto"/>
              <a:sym typeface="Roboto"/>
            </a:endParaRPr>
          </a:p>
          <a:p>
            <a:pPr algn="r"/>
            <a:r>
              <a:rPr lang="en" sz="2667" i="1" dirty="0">
                <a:latin typeface="Roboto"/>
                <a:ea typeface="Roboto"/>
                <a:cs typeface="Roboto"/>
                <a:sym typeface="Roboto"/>
              </a:rPr>
              <a:t>Shreeshaliya Patil</a:t>
            </a:r>
            <a:endParaRPr sz="2667" i="1" dirty="0">
              <a:latin typeface="Roboto"/>
              <a:ea typeface="Roboto"/>
              <a:cs typeface="Roboto"/>
              <a:sym typeface="Roboto"/>
            </a:endParaRPr>
          </a:p>
          <a:p>
            <a:pPr algn="r"/>
            <a:r>
              <a:rPr lang="en" sz="2667" i="1" dirty="0">
                <a:latin typeface="Roboto"/>
                <a:ea typeface="Roboto"/>
                <a:cs typeface="Roboto"/>
                <a:sym typeface="Roboto"/>
              </a:rPr>
              <a:t>Fiola Mathias</a:t>
            </a:r>
            <a:endParaRPr sz="2667" i="1" dirty="0">
              <a:latin typeface="Roboto"/>
              <a:ea typeface="Roboto"/>
              <a:cs typeface="Roboto"/>
              <a:sym typeface="Roboto"/>
            </a:endParaRPr>
          </a:p>
          <a:p>
            <a:pPr algn="r"/>
            <a:r>
              <a:rPr lang="en" sz="2667" i="1" dirty="0">
                <a:latin typeface="Roboto"/>
                <a:ea typeface="Roboto"/>
                <a:cs typeface="Roboto"/>
                <a:sym typeface="Roboto"/>
              </a:rPr>
              <a:t>Mathew Payapilly </a:t>
            </a:r>
            <a:endParaRPr sz="2667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Myungjo Std M</vt:lpstr>
      <vt:lpstr>Arial</vt:lpstr>
      <vt:lpstr>Artifakt Element Book</vt:lpstr>
      <vt:lpstr>Calibri</vt:lpstr>
      <vt:lpstr>Calibri Light</vt:lpstr>
      <vt:lpstr>Roboto</vt:lpstr>
      <vt:lpstr>Office Theme</vt:lpstr>
      <vt:lpstr>PowerPoint Presentation</vt:lpstr>
      <vt:lpstr>Mini project-IA(II)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Payapilly</dc:creator>
  <cp:lastModifiedBy>Mathew Payapilly</cp:lastModifiedBy>
  <cp:revision>1</cp:revision>
  <dcterms:created xsi:type="dcterms:W3CDTF">2023-03-11T09:12:12Z</dcterms:created>
  <dcterms:modified xsi:type="dcterms:W3CDTF">2023-03-11T09:12:41Z</dcterms:modified>
</cp:coreProperties>
</file>