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7" r:id="rId1"/>
  </p:sldMasterIdLst>
  <p:sldIdLst>
    <p:sldId id="256" r:id="rId2"/>
    <p:sldId id="258" r:id="rId3"/>
    <p:sldId id="261" r:id="rId4"/>
    <p:sldId id="257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3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49C-15F9-4E50-B7F3-021F052C0FF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D404-BB0B-48F1-9EFE-EE2F43D5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29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49C-15F9-4E50-B7F3-021F052C0FF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D404-BB0B-48F1-9EFE-EE2F43D5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017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49C-15F9-4E50-B7F3-021F052C0FF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D404-BB0B-48F1-9EFE-EE2F43D5295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24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49C-15F9-4E50-B7F3-021F052C0FF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D404-BB0B-48F1-9EFE-EE2F43D5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107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49C-15F9-4E50-B7F3-021F052C0FF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D404-BB0B-48F1-9EFE-EE2F43D5295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1872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49C-15F9-4E50-B7F3-021F052C0FF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D404-BB0B-48F1-9EFE-EE2F43D5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646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49C-15F9-4E50-B7F3-021F052C0FF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D404-BB0B-48F1-9EFE-EE2F43D5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02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49C-15F9-4E50-B7F3-021F052C0FF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D404-BB0B-48F1-9EFE-EE2F43D5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4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49C-15F9-4E50-B7F3-021F052C0FF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D404-BB0B-48F1-9EFE-EE2F43D5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74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49C-15F9-4E50-B7F3-021F052C0FF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D404-BB0B-48F1-9EFE-EE2F43D5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453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49C-15F9-4E50-B7F3-021F052C0FF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D404-BB0B-48F1-9EFE-EE2F43D5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126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49C-15F9-4E50-B7F3-021F052C0FF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D404-BB0B-48F1-9EFE-EE2F43D5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68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49C-15F9-4E50-B7F3-021F052C0FF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D404-BB0B-48F1-9EFE-EE2F43D5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07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49C-15F9-4E50-B7F3-021F052C0FF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D404-BB0B-48F1-9EFE-EE2F43D5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78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49C-15F9-4E50-B7F3-021F052C0FF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D404-BB0B-48F1-9EFE-EE2F43D5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454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3D404-BB0B-48F1-9EFE-EE2F43D5295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49C-15F9-4E50-B7F3-021F052C0FFC}" type="datetimeFigureOut">
              <a:rPr lang="en-IN" smtClean="0"/>
              <a:t>01-04-2024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770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649C-15F9-4E50-B7F3-021F052C0FFC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63D404-BB0B-48F1-9EFE-EE2F43D52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258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  <p:sldLayoutId id="2147483919" r:id="rId12"/>
    <p:sldLayoutId id="2147483920" r:id="rId13"/>
    <p:sldLayoutId id="2147483921" r:id="rId14"/>
    <p:sldLayoutId id="2147483922" r:id="rId15"/>
    <p:sldLayoutId id="21474839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sr.iitm.ac.in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E9DBB-89FF-2ADE-4DC7-DB7343339356}"/>
              </a:ext>
            </a:extLst>
          </p:cNvPr>
          <p:cNvSpPr txBox="1"/>
          <p:nvPr/>
        </p:nvSpPr>
        <p:spPr>
          <a:xfrm>
            <a:off x="2887837" y="2174576"/>
            <a:ext cx="6416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Signal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B6A4B-E644-1AD1-6AC0-F6D22B44CEC8}"/>
              </a:ext>
            </a:extLst>
          </p:cNvPr>
          <p:cNvSpPr txBox="1"/>
          <p:nvPr/>
        </p:nvSpPr>
        <p:spPr>
          <a:xfrm>
            <a:off x="9438290" y="5738648"/>
            <a:ext cx="15295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Mathew Cigi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EE23S031</a:t>
            </a:r>
          </a:p>
        </p:txBody>
      </p:sp>
    </p:spTree>
    <p:extLst>
      <p:ext uri="{BB962C8B-B14F-4D97-AF65-F5344CB8AC3E}">
        <p14:creationId xmlns:p14="http://schemas.microsoft.com/office/powerpoint/2010/main" val="253500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AF5D5-A785-1694-2189-86999C592392}"/>
              </a:ext>
            </a:extLst>
          </p:cNvPr>
          <p:cNvSpPr txBox="1"/>
          <p:nvPr/>
        </p:nvSpPr>
        <p:spPr>
          <a:xfrm>
            <a:off x="662151" y="2764221"/>
            <a:ext cx="1872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taken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1668F6-8DF4-9F85-9B59-BD1963221451}"/>
              </a:ext>
            </a:extLst>
          </p:cNvPr>
          <p:cNvSpPr txBox="1"/>
          <p:nvPr/>
        </p:nvSpPr>
        <p:spPr>
          <a:xfrm>
            <a:off x="882869" y="3752194"/>
            <a:ext cx="87025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–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Malayalam (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https://asr.iitm.ac.in/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dataset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20,348 .wav files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 dataset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3,136 .wav files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 dataset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consists of 2,494  .wav files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type was chosen as “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”(Byte per encoding) with the number of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bpe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175(Malayalam) – asr.sh file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C099D-79B5-D9C9-1C8D-C089F8C3CD42}"/>
              </a:ext>
            </a:extLst>
          </p:cNvPr>
          <p:cNvSpPr txBox="1"/>
          <p:nvPr/>
        </p:nvSpPr>
        <p:spPr>
          <a:xfrm>
            <a:off x="662151" y="1819931"/>
            <a:ext cx="94382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rain these models, show the loss curves, and the decode outputs on test data</a:t>
            </a:r>
          </a:p>
          <a:p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IN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ESPNET Based ASR Systems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FE8ED-A268-3A61-5C49-7A11CD76565D}"/>
              </a:ext>
            </a:extLst>
          </p:cNvPr>
          <p:cNvSpPr txBox="1"/>
          <p:nvPr/>
        </p:nvSpPr>
        <p:spPr>
          <a:xfrm>
            <a:off x="541282" y="1198232"/>
            <a:ext cx="3142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24278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1668F6-8DF4-9F85-9B59-BD1963221451}"/>
              </a:ext>
            </a:extLst>
          </p:cNvPr>
          <p:cNvSpPr txBox="1"/>
          <p:nvPr/>
        </p:nvSpPr>
        <p:spPr>
          <a:xfrm>
            <a:off x="714703" y="2028497"/>
            <a:ext cx="401424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epoch – 120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 – 32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chosen –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 used –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optimizer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 chosen – 0.0005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C27C1-9B6A-C6F8-9A0A-A0A3466CB183}"/>
              </a:ext>
            </a:extLst>
          </p:cNvPr>
          <p:cNvSpPr txBox="1"/>
          <p:nvPr/>
        </p:nvSpPr>
        <p:spPr>
          <a:xfrm>
            <a:off x="286323" y="1107353"/>
            <a:ext cx="2931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of model</a:t>
            </a:r>
          </a:p>
        </p:txBody>
      </p:sp>
    </p:spTree>
    <p:extLst>
      <p:ext uri="{BB962C8B-B14F-4D97-AF65-F5344CB8AC3E}">
        <p14:creationId xmlns:p14="http://schemas.microsoft.com/office/powerpoint/2010/main" val="1097598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922BF50-7652-6A22-C65F-5B02608F3B44}"/>
              </a:ext>
            </a:extLst>
          </p:cNvPr>
          <p:cNvSpPr txBox="1"/>
          <p:nvPr/>
        </p:nvSpPr>
        <p:spPr>
          <a:xfrm>
            <a:off x="2201989" y="1363609"/>
            <a:ext cx="2342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curve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82E488-BAC0-8F0F-E0A8-E593A7C06A10}"/>
              </a:ext>
            </a:extLst>
          </p:cNvPr>
          <p:cNvSpPr txBox="1"/>
          <p:nvPr/>
        </p:nvSpPr>
        <p:spPr>
          <a:xfrm>
            <a:off x="8394702" y="1363609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B7C4B-1F7B-032F-1AB6-6B9F8479F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24" y="1825274"/>
            <a:ext cx="5852172" cy="4389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003CEB-F7D5-C215-6546-429F8DCDA9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27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6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3B35D7-B9B9-439D-D3E4-1AB03C12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351" y="1897325"/>
            <a:ext cx="5926034" cy="32660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D079E-C1DA-429F-02D9-9E5A5E60ED73}"/>
              </a:ext>
            </a:extLst>
          </p:cNvPr>
          <p:cNvSpPr txBox="1"/>
          <p:nvPr/>
        </p:nvSpPr>
        <p:spPr>
          <a:xfrm>
            <a:off x="7258781" y="5498380"/>
            <a:ext cx="1863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Test set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70E1A-61F4-4853-9720-EC92CF7F8882}"/>
              </a:ext>
            </a:extLst>
          </p:cNvPr>
          <p:cNvSpPr txBox="1"/>
          <p:nvPr/>
        </p:nvSpPr>
        <p:spPr>
          <a:xfrm>
            <a:off x="4865231" y="5498381"/>
            <a:ext cx="1607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Test set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FA408A-E311-1A95-0AFC-3B0EE684792B}"/>
              </a:ext>
            </a:extLst>
          </p:cNvPr>
          <p:cNvCxnSpPr>
            <a:cxnSpLocks/>
          </p:cNvCxnSpPr>
          <p:nvPr/>
        </p:nvCxnSpPr>
        <p:spPr>
          <a:xfrm flipH="1" flipV="1">
            <a:off x="4227399" y="5291382"/>
            <a:ext cx="637832" cy="41399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E14357-A6D5-707D-8486-6CCEF17B6D31}"/>
              </a:ext>
            </a:extLst>
          </p:cNvPr>
          <p:cNvCxnSpPr>
            <a:cxnSpLocks/>
          </p:cNvCxnSpPr>
          <p:nvPr/>
        </p:nvCxnSpPr>
        <p:spPr>
          <a:xfrm flipV="1">
            <a:off x="8376744" y="5187883"/>
            <a:ext cx="504497" cy="342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1547CE2-C5E2-FA45-B152-23B3FADC86F1}"/>
              </a:ext>
            </a:extLst>
          </p:cNvPr>
          <p:cNvSpPr txBox="1"/>
          <p:nvPr/>
        </p:nvSpPr>
        <p:spPr>
          <a:xfrm>
            <a:off x="169966" y="111002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8CA899-B9CC-D719-ABC8-90BEB12CF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66" y="1897325"/>
            <a:ext cx="5738649" cy="329055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CD1D7D-A3F8-889E-E8E3-2BD1A198B95B}"/>
              </a:ext>
            </a:extLst>
          </p:cNvPr>
          <p:cNvSpPr txBox="1"/>
          <p:nvPr/>
        </p:nvSpPr>
        <p:spPr>
          <a:xfrm>
            <a:off x="1518583" y="5975185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WER – 45.7%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 – 6.4%</a:t>
            </a:r>
          </a:p>
        </p:txBody>
      </p:sp>
    </p:spTree>
    <p:extLst>
      <p:ext uri="{BB962C8B-B14F-4D97-AF65-F5344CB8AC3E}">
        <p14:creationId xmlns:p14="http://schemas.microsoft.com/office/powerpoint/2010/main" val="2559080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64AFB5-DDAA-672F-4072-93C5DBC544E3}"/>
              </a:ext>
            </a:extLst>
          </p:cNvPr>
          <p:cNvSpPr txBox="1"/>
          <p:nvPr/>
        </p:nvSpPr>
        <p:spPr>
          <a:xfrm>
            <a:off x="4439039" y="2899790"/>
            <a:ext cx="3313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776435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967</TotalTime>
  <Words>144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Mathew Cigi</dc:creator>
  <cp:lastModifiedBy>Mathew Cigi</cp:lastModifiedBy>
  <cp:revision>60</cp:revision>
  <dcterms:created xsi:type="dcterms:W3CDTF">2024-03-18T03:33:46Z</dcterms:created>
  <dcterms:modified xsi:type="dcterms:W3CDTF">2024-04-02T03:07:51Z</dcterms:modified>
</cp:coreProperties>
</file>