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64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748A5-DB2E-499D-8C6C-13CE6892D216}" v="9" dt="2024-05-09T05:15:00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4" autoAdjust="0"/>
    <p:restoredTop sz="94660"/>
  </p:normalViewPr>
  <p:slideViewPr>
    <p:cSldViewPr snapToGrid="0">
      <p:cViewPr varScale="1">
        <p:scale>
          <a:sx n="73" d="100"/>
          <a:sy n="73" d="100"/>
        </p:scale>
        <p:origin x="9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w Cigi" userId="c36753f739b47310" providerId="LiveId" clId="{144748A5-DB2E-499D-8C6C-13CE6892D216}"/>
    <pc:docChg chg="undo custSel addSld delSld modSld">
      <pc:chgData name="Mathew Cigi" userId="c36753f739b47310" providerId="LiveId" clId="{144748A5-DB2E-499D-8C6C-13CE6892D216}" dt="2024-05-17T06:25:27.938" v="203" actId="1076"/>
      <pc:docMkLst>
        <pc:docMk/>
      </pc:docMkLst>
      <pc:sldChg chg="modSp mod">
        <pc:chgData name="Mathew Cigi" userId="c36753f739b47310" providerId="LiveId" clId="{144748A5-DB2E-499D-8C6C-13CE6892D216}" dt="2024-05-08T18:38:34.527" v="0" actId="20577"/>
        <pc:sldMkLst>
          <pc:docMk/>
          <pc:sldMk cId="214545666" sldId="256"/>
        </pc:sldMkLst>
        <pc:spChg chg="mod">
          <ac:chgData name="Mathew Cigi" userId="c36753f739b47310" providerId="LiveId" clId="{144748A5-DB2E-499D-8C6C-13CE6892D216}" dt="2024-05-08T18:38:34.527" v="0" actId="20577"/>
          <ac:spMkLst>
            <pc:docMk/>
            <pc:sldMk cId="214545666" sldId="256"/>
            <ac:spMk id="4" creationId="{DC2E8D63-2BF6-2023-67B7-60FDADF3D688}"/>
          </ac:spMkLst>
        </pc:spChg>
      </pc:sldChg>
      <pc:sldChg chg="modSp mod">
        <pc:chgData name="Mathew Cigi" userId="c36753f739b47310" providerId="LiveId" clId="{144748A5-DB2E-499D-8C6C-13CE6892D216}" dt="2024-05-09T04:44:39.821" v="122" actId="5793"/>
        <pc:sldMkLst>
          <pc:docMk/>
          <pc:sldMk cId="2778399629" sldId="258"/>
        </pc:sldMkLst>
        <pc:spChg chg="mod">
          <ac:chgData name="Mathew Cigi" userId="c36753f739b47310" providerId="LiveId" clId="{144748A5-DB2E-499D-8C6C-13CE6892D216}" dt="2024-05-09T04:44:34.473" v="121" actId="20577"/>
          <ac:spMkLst>
            <pc:docMk/>
            <pc:sldMk cId="2778399629" sldId="258"/>
            <ac:spMk id="6" creationId="{34FB3F4E-187E-60C2-8D38-82F493229295}"/>
          </ac:spMkLst>
        </pc:spChg>
        <pc:spChg chg="mod">
          <ac:chgData name="Mathew Cigi" userId="c36753f739b47310" providerId="LiveId" clId="{144748A5-DB2E-499D-8C6C-13CE6892D216}" dt="2024-05-09T04:44:39.821" v="122" actId="5793"/>
          <ac:spMkLst>
            <pc:docMk/>
            <pc:sldMk cId="2778399629" sldId="258"/>
            <ac:spMk id="10" creationId="{331F2751-8626-E251-899F-BC89DF91DFBA}"/>
          </ac:spMkLst>
        </pc:spChg>
      </pc:sldChg>
      <pc:sldChg chg="delSp modSp mod">
        <pc:chgData name="Mathew Cigi" userId="c36753f739b47310" providerId="LiveId" clId="{144748A5-DB2E-499D-8C6C-13CE6892D216}" dt="2024-05-17T06:25:27.938" v="203" actId="1076"/>
        <pc:sldMkLst>
          <pc:docMk/>
          <pc:sldMk cId="4211180547" sldId="260"/>
        </pc:sldMkLst>
        <pc:spChg chg="mod">
          <ac:chgData name="Mathew Cigi" userId="c36753f739b47310" providerId="LiveId" clId="{144748A5-DB2E-499D-8C6C-13CE6892D216}" dt="2024-05-17T06:25:07.010" v="201" actId="20577"/>
          <ac:spMkLst>
            <pc:docMk/>
            <pc:sldMk cId="4211180547" sldId="260"/>
            <ac:spMk id="3" creationId="{F7B28166-D9D9-5C3E-5E9D-55B35F4101AF}"/>
          </ac:spMkLst>
        </pc:spChg>
        <pc:spChg chg="mod">
          <ac:chgData name="Mathew Cigi" userId="c36753f739b47310" providerId="LiveId" clId="{144748A5-DB2E-499D-8C6C-13CE6892D216}" dt="2024-05-09T04:50:56.710" v="148" actId="1076"/>
          <ac:spMkLst>
            <pc:docMk/>
            <pc:sldMk cId="4211180547" sldId="260"/>
            <ac:spMk id="5" creationId="{2AA2F2F9-54EB-AF10-8920-DE31C632D396}"/>
          </ac:spMkLst>
        </pc:spChg>
        <pc:spChg chg="mod">
          <ac:chgData name="Mathew Cigi" userId="c36753f739b47310" providerId="LiveId" clId="{144748A5-DB2E-499D-8C6C-13CE6892D216}" dt="2024-05-17T06:25:27.938" v="203" actId="1076"/>
          <ac:spMkLst>
            <pc:docMk/>
            <pc:sldMk cId="4211180547" sldId="260"/>
            <ac:spMk id="8" creationId="{6DD1754D-9F2F-6F6D-77DD-48B87E1A47C2}"/>
          </ac:spMkLst>
        </pc:spChg>
        <pc:spChg chg="del">
          <ac:chgData name="Mathew Cigi" userId="c36753f739b47310" providerId="LiveId" clId="{144748A5-DB2E-499D-8C6C-13CE6892D216}" dt="2024-05-09T04:49:42.682" v="141" actId="21"/>
          <ac:spMkLst>
            <pc:docMk/>
            <pc:sldMk cId="4211180547" sldId="260"/>
            <ac:spMk id="13" creationId="{B1FC029C-1F7F-4EC8-9B89-D7A1636E2AB0}"/>
          </ac:spMkLst>
        </pc:spChg>
        <pc:spChg chg="del">
          <ac:chgData name="Mathew Cigi" userId="c36753f739b47310" providerId="LiveId" clId="{144748A5-DB2E-499D-8C6C-13CE6892D216}" dt="2024-05-09T04:49:42.682" v="141" actId="21"/>
          <ac:spMkLst>
            <pc:docMk/>
            <pc:sldMk cId="4211180547" sldId="260"/>
            <ac:spMk id="14" creationId="{0CF0BDAB-80E6-9682-F7AB-C02D42DF2718}"/>
          </ac:spMkLst>
        </pc:spChg>
        <pc:spChg chg="del">
          <ac:chgData name="Mathew Cigi" userId="c36753f739b47310" providerId="LiveId" clId="{144748A5-DB2E-499D-8C6C-13CE6892D216}" dt="2024-05-09T04:49:42.682" v="141" actId="21"/>
          <ac:spMkLst>
            <pc:docMk/>
            <pc:sldMk cId="4211180547" sldId="260"/>
            <ac:spMk id="17" creationId="{67302A6E-E31A-3424-74BC-D3011958FD91}"/>
          </ac:spMkLst>
        </pc:spChg>
        <pc:spChg chg="del">
          <ac:chgData name="Mathew Cigi" userId="c36753f739b47310" providerId="LiveId" clId="{144748A5-DB2E-499D-8C6C-13CE6892D216}" dt="2024-05-09T04:49:42.682" v="141" actId="21"/>
          <ac:spMkLst>
            <pc:docMk/>
            <pc:sldMk cId="4211180547" sldId="260"/>
            <ac:spMk id="18" creationId="{E80BDA66-2877-53BD-6854-D51FF2E1FFAF}"/>
          </ac:spMkLst>
        </pc:spChg>
        <pc:spChg chg="del">
          <ac:chgData name="Mathew Cigi" userId="c36753f739b47310" providerId="LiveId" clId="{144748A5-DB2E-499D-8C6C-13CE6892D216}" dt="2024-05-09T04:49:42.682" v="141" actId="21"/>
          <ac:spMkLst>
            <pc:docMk/>
            <pc:sldMk cId="4211180547" sldId="260"/>
            <ac:spMk id="19" creationId="{0ED6B2E1-0638-87CD-FE05-0BE3A5B2AC5A}"/>
          </ac:spMkLst>
        </pc:spChg>
        <pc:spChg chg="del">
          <ac:chgData name="Mathew Cigi" userId="c36753f739b47310" providerId="LiveId" clId="{144748A5-DB2E-499D-8C6C-13CE6892D216}" dt="2024-05-09T04:49:42.682" v="141" actId="21"/>
          <ac:spMkLst>
            <pc:docMk/>
            <pc:sldMk cId="4211180547" sldId="260"/>
            <ac:spMk id="20" creationId="{F3C584CB-38D5-D191-C135-F44022CFD804}"/>
          </ac:spMkLst>
        </pc:spChg>
        <pc:spChg chg="del">
          <ac:chgData name="Mathew Cigi" userId="c36753f739b47310" providerId="LiveId" clId="{144748A5-DB2E-499D-8C6C-13CE6892D216}" dt="2024-05-09T04:49:42.682" v="141" actId="21"/>
          <ac:spMkLst>
            <pc:docMk/>
            <pc:sldMk cId="4211180547" sldId="260"/>
            <ac:spMk id="25" creationId="{1673EE7C-40D3-6FCD-69EE-9A9443C61055}"/>
          </ac:spMkLst>
        </pc:spChg>
        <pc:spChg chg="del">
          <ac:chgData name="Mathew Cigi" userId="c36753f739b47310" providerId="LiveId" clId="{144748A5-DB2E-499D-8C6C-13CE6892D216}" dt="2024-05-09T04:49:42.682" v="141" actId="21"/>
          <ac:spMkLst>
            <pc:docMk/>
            <pc:sldMk cId="4211180547" sldId="260"/>
            <ac:spMk id="28" creationId="{333207A5-0517-2A91-A026-23E01D5FA93C}"/>
          </ac:spMkLst>
        </pc:spChg>
        <pc:spChg chg="del">
          <ac:chgData name="Mathew Cigi" userId="c36753f739b47310" providerId="LiveId" clId="{144748A5-DB2E-499D-8C6C-13CE6892D216}" dt="2024-05-09T04:49:42.682" v="141" actId="21"/>
          <ac:spMkLst>
            <pc:docMk/>
            <pc:sldMk cId="4211180547" sldId="260"/>
            <ac:spMk id="29" creationId="{08C8837B-767B-FD51-8D3D-51E4A622EA1A}"/>
          </ac:spMkLst>
        </pc:spChg>
        <pc:picChg chg="mod">
          <ac:chgData name="Mathew Cigi" userId="c36753f739b47310" providerId="LiveId" clId="{144748A5-DB2E-499D-8C6C-13CE6892D216}" dt="2024-05-17T06:25:20.563" v="202" actId="1076"/>
          <ac:picMkLst>
            <pc:docMk/>
            <pc:sldMk cId="4211180547" sldId="260"/>
            <ac:picMk id="7" creationId="{9C96E9B1-47F3-1B37-1BC7-53F295043DBF}"/>
          </ac:picMkLst>
        </pc:picChg>
        <pc:picChg chg="del">
          <ac:chgData name="Mathew Cigi" userId="c36753f739b47310" providerId="LiveId" clId="{144748A5-DB2E-499D-8C6C-13CE6892D216}" dt="2024-05-09T04:49:42.682" v="141" actId="21"/>
          <ac:picMkLst>
            <pc:docMk/>
            <pc:sldMk cId="4211180547" sldId="260"/>
            <ac:picMk id="16" creationId="{03EBBC62-2295-FFAA-EE81-24FDFDAC757B}"/>
          </ac:picMkLst>
        </pc:picChg>
        <pc:cxnChg chg="del">
          <ac:chgData name="Mathew Cigi" userId="c36753f739b47310" providerId="LiveId" clId="{144748A5-DB2E-499D-8C6C-13CE6892D216}" dt="2024-05-09T04:49:42.682" v="141" actId="21"/>
          <ac:cxnSpMkLst>
            <pc:docMk/>
            <pc:sldMk cId="4211180547" sldId="260"/>
            <ac:cxnSpMk id="22" creationId="{628A5D07-5ABE-EA0B-6BCF-E18FF625C9B3}"/>
          </ac:cxnSpMkLst>
        </pc:cxnChg>
        <pc:cxnChg chg="del">
          <ac:chgData name="Mathew Cigi" userId="c36753f739b47310" providerId="LiveId" clId="{144748A5-DB2E-499D-8C6C-13CE6892D216}" dt="2024-05-09T04:49:42.682" v="141" actId="21"/>
          <ac:cxnSpMkLst>
            <pc:docMk/>
            <pc:sldMk cId="4211180547" sldId="260"/>
            <ac:cxnSpMk id="26" creationId="{1C3C3C5A-E8B8-C294-28C6-0BEDFC465872}"/>
          </ac:cxnSpMkLst>
        </pc:cxnChg>
      </pc:sldChg>
      <pc:sldChg chg="addSp modSp mod">
        <pc:chgData name="Mathew Cigi" userId="c36753f739b47310" providerId="LiveId" clId="{144748A5-DB2E-499D-8C6C-13CE6892D216}" dt="2024-05-08T18:44:18.751" v="116" actId="113"/>
        <pc:sldMkLst>
          <pc:docMk/>
          <pc:sldMk cId="3071218504" sldId="264"/>
        </pc:sldMkLst>
        <pc:spChg chg="add mod">
          <ac:chgData name="Mathew Cigi" userId="c36753f739b47310" providerId="LiveId" clId="{144748A5-DB2E-499D-8C6C-13CE6892D216}" dt="2024-05-08T18:44:18.751" v="116" actId="113"/>
          <ac:spMkLst>
            <pc:docMk/>
            <pc:sldMk cId="3071218504" sldId="264"/>
            <ac:spMk id="2" creationId="{96152CC7-4B57-DD9A-1705-84C758231B99}"/>
          </ac:spMkLst>
        </pc:spChg>
        <pc:spChg chg="mod">
          <ac:chgData name="Mathew Cigi" userId="c36753f739b47310" providerId="LiveId" clId="{144748A5-DB2E-499D-8C6C-13CE6892D216}" dt="2024-05-08T18:43:14.109" v="4" actId="1076"/>
          <ac:spMkLst>
            <pc:docMk/>
            <pc:sldMk cId="3071218504" sldId="264"/>
            <ac:spMk id="4" creationId="{2C7EBA81-A87F-43CD-B39D-04F53124EBD0}"/>
          </ac:spMkLst>
        </pc:spChg>
        <pc:spChg chg="mod">
          <ac:chgData name="Mathew Cigi" userId="c36753f739b47310" providerId="LiveId" clId="{144748A5-DB2E-499D-8C6C-13CE6892D216}" dt="2024-05-08T18:43:18.673" v="9" actId="1038"/>
          <ac:spMkLst>
            <pc:docMk/>
            <pc:sldMk cId="3071218504" sldId="264"/>
            <ac:spMk id="5" creationId="{AEFF07A5-B420-ED4B-DBA3-C7BC932F3039}"/>
          </ac:spMkLst>
        </pc:spChg>
        <pc:spChg chg="mod">
          <ac:chgData name="Mathew Cigi" userId="c36753f739b47310" providerId="LiveId" clId="{144748A5-DB2E-499D-8C6C-13CE6892D216}" dt="2024-05-08T18:43:08.024" v="3" actId="1076"/>
          <ac:spMkLst>
            <pc:docMk/>
            <pc:sldMk cId="3071218504" sldId="264"/>
            <ac:spMk id="14" creationId="{05FAC1A1-BCEF-8D3C-1827-34B9C618A892}"/>
          </ac:spMkLst>
        </pc:spChg>
        <pc:spChg chg="mod">
          <ac:chgData name="Mathew Cigi" userId="c36753f739b47310" providerId="LiveId" clId="{144748A5-DB2E-499D-8C6C-13CE6892D216}" dt="2024-05-08T18:43:08.024" v="3" actId="1076"/>
          <ac:spMkLst>
            <pc:docMk/>
            <pc:sldMk cId="3071218504" sldId="264"/>
            <ac:spMk id="15" creationId="{D79C8570-9840-9AD3-B44A-B94B0874A199}"/>
          </ac:spMkLst>
        </pc:spChg>
        <pc:picChg chg="mod">
          <ac:chgData name="Mathew Cigi" userId="c36753f739b47310" providerId="LiveId" clId="{144748A5-DB2E-499D-8C6C-13CE6892D216}" dt="2024-05-08T18:42:55.762" v="2" actId="1076"/>
          <ac:picMkLst>
            <pc:docMk/>
            <pc:sldMk cId="3071218504" sldId="264"/>
            <ac:picMk id="3" creationId="{3B950A56-FFF3-A615-7078-3F56BB0B3CF2}"/>
          </ac:picMkLst>
        </pc:picChg>
        <pc:picChg chg="mod">
          <ac:chgData name="Mathew Cigi" userId="c36753f739b47310" providerId="LiveId" clId="{144748A5-DB2E-499D-8C6C-13CE6892D216}" dt="2024-05-08T18:43:08.024" v="3" actId="1076"/>
          <ac:picMkLst>
            <pc:docMk/>
            <pc:sldMk cId="3071218504" sldId="264"/>
            <ac:picMk id="20" creationId="{3727E63F-EB9C-6E88-6360-83EA20931D26}"/>
          </ac:picMkLst>
        </pc:picChg>
        <pc:cxnChg chg="mod">
          <ac:chgData name="Mathew Cigi" userId="c36753f739b47310" providerId="LiveId" clId="{144748A5-DB2E-499D-8C6C-13CE6892D216}" dt="2024-05-08T18:43:08.024" v="3" actId="1076"/>
          <ac:cxnSpMkLst>
            <pc:docMk/>
            <pc:sldMk cId="3071218504" sldId="264"/>
            <ac:cxnSpMk id="6" creationId="{D5CF1384-DA67-2FBB-9E44-619CF6C4297B}"/>
          </ac:cxnSpMkLst>
        </pc:cxnChg>
        <pc:cxnChg chg="mod">
          <ac:chgData name="Mathew Cigi" userId="c36753f739b47310" providerId="LiveId" clId="{144748A5-DB2E-499D-8C6C-13CE6892D216}" dt="2024-05-08T18:43:08.024" v="3" actId="1076"/>
          <ac:cxnSpMkLst>
            <pc:docMk/>
            <pc:sldMk cId="3071218504" sldId="264"/>
            <ac:cxnSpMk id="11" creationId="{F1840B06-5008-B31B-831A-DAA86BC55543}"/>
          </ac:cxnSpMkLst>
        </pc:cxnChg>
      </pc:sldChg>
      <pc:sldChg chg="modSp add del mod">
        <pc:chgData name="Mathew Cigi" userId="c36753f739b47310" providerId="LiveId" clId="{144748A5-DB2E-499D-8C6C-13CE6892D216}" dt="2024-05-09T05:15:05.665" v="172" actId="2696"/>
        <pc:sldMkLst>
          <pc:docMk/>
          <pc:sldMk cId="1717206854" sldId="265"/>
        </pc:sldMkLst>
        <pc:spChg chg="mod">
          <ac:chgData name="Mathew Cigi" userId="c36753f739b47310" providerId="LiveId" clId="{144748A5-DB2E-499D-8C6C-13CE6892D216}" dt="2024-05-09T04:49:30.530" v="139" actId="1076"/>
          <ac:spMkLst>
            <pc:docMk/>
            <pc:sldMk cId="1717206854" sldId="265"/>
            <ac:spMk id="2" creationId="{159A6DFD-9A36-765E-ED76-852819798ABD}"/>
          </ac:spMkLst>
        </pc:spChg>
      </pc:sldChg>
      <pc:sldChg chg="addSp delSp modSp add mod modAnim">
        <pc:chgData name="Mathew Cigi" userId="c36753f739b47310" providerId="LiveId" clId="{144748A5-DB2E-499D-8C6C-13CE6892D216}" dt="2024-05-09T05:15:03.184" v="171" actId="1076"/>
        <pc:sldMkLst>
          <pc:docMk/>
          <pc:sldMk cId="1010903905" sldId="266"/>
        </pc:sldMkLst>
        <pc:spChg chg="del">
          <ac:chgData name="Mathew Cigi" userId="c36753f739b47310" providerId="LiveId" clId="{144748A5-DB2E-499D-8C6C-13CE6892D216}" dt="2024-05-09T04:49:46.762" v="142" actId="478"/>
          <ac:spMkLst>
            <pc:docMk/>
            <pc:sldMk cId="1010903905" sldId="266"/>
            <ac:spMk id="2" creationId="{159A6DFD-9A36-765E-ED76-852819798ABD}"/>
          </ac:spMkLst>
        </pc:spChg>
        <pc:spChg chg="add mod">
          <ac:chgData name="Mathew Cigi" userId="c36753f739b47310" providerId="LiveId" clId="{144748A5-DB2E-499D-8C6C-13CE6892D216}" dt="2024-05-09T05:14:55.155" v="169" actId="1076"/>
          <ac:spMkLst>
            <pc:docMk/>
            <pc:sldMk cId="1010903905" sldId="266"/>
            <ac:spMk id="5" creationId="{FB72DCD3-7997-4FC3-BEC5-0BE1B6A2B6B1}"/>
          </ac:spMkLst>
        </pc:spChg>
        <pc:spChg chg="add mod">
          <ac:chgData name="Mathew Cigi" userId="c36753f739b47310" providerId="LiveId" clId="{144748A5-DB2E-499D-8C6C-13CE6892D216}" dt="2024-05-09T05:14:55.155" v="169" actId="1076"/>
          <ac:spMkLst>
            <pc:docMk/>
            <pc:sldMk cId="1010903905" sldId="266"/>
            <ac:spMk id="6" creationId="{48D4E62A-2D4C-1DFC-A9E4-6D598C2507F6}"/>
          </ac:spMkLst>
        </pc:spChg>
        <pc:spChg chg="add mod">
          <ac:chgData name="Mathew Cigi" userId="c36753f739b47310" providerId="LiveId" clId="{144748A5-DB2E-499D-8C6C-13CE6892D216}" dt="2024-05-09T05:15:03.184" v="171" actId="1076"/>
          <ac:spMkLst>
            <pc:docMk/>
            <pc:sldMk cId="1010903905" sldId="266"/>
            <ac:spMk id="7" creationId="{661A1EED-8C7D-4F69-4ACB-61C70DEF574E}"/>
          </ac:spMkLst>
        </pc:spChg>
        <pc:spChg chg="add mod">
          <ac:chgData name="Mathew Cigi" userId="c36753f739b47310" providerId="LiveId" clId="{144748A5-DB2E-499D-8C6C-13CE6892D216}" dt="2024-05-09T04:49:47.098" v="143"/>
          <ac:spMkLst>
            <pc:docMk/>
            <pc:sldMk cId="1010903905" sldId="266"/>
            <ac:spMk id="13" creationId="{B1FC029C-1F7F-4EC8-9B89-D7A1636E2AB0}"/>
          </ac:spMkLst>
        </pc:spChg>
        <pc:spChg chg="add mod">
          <ac:chgData name="Mathew Cigi" userId="c36753f739b47310" providerId="LiveId" clId="{144748A5-DB2E-499D-8C6C-13CE6892D216}" dt="2024-05-09T04:49:47.098" v="143"/>
          <ac:spMkLst>
            <pc:docMk/>
            <pc:sldMk cId="1010903905" sldId="266"/>
            <ac:spMk id="14" creationId="{0CF0BDAB-80E6-9682-F7AB-C02D42DF2718}"/>
          </ac:spMkLst>
        </pc:spChg>
        <pc:spChg chg="add mod">
          <ac:chgData name="Mathew Cigi" userId="c36753f739b47310" providerId="LiveId" clId="{144748A5-DB2E-499D-8C6C-13CE6892D216}" dt="2024-05-09T04:49:47.098" v="143"/>
          <ac:spMkLst>
            <pc:docMk/>
            <pc:sldMk cId="1010903905" sldId="266"/>
            <ac:spMk id="17" creationId="{67302A6E-E31A-3424-74BC-D3011958FD91}"/>
          </ac:spMkLst>
        </pc:spChg>
        <pc:spChg chg="add mod">
          <ac:chgData name="Mathew Cigi" userId="c36753f739b47310" providerId="LiveId" clId="{144748A5-DB2E-499D-8C6C-13CE6892D216}" dt="2024-05-09T04:49:47.098" v="143"/>
          <ac:spMkLst>
            <pc:docMk/>
            <pc:sldMk cId="1010903905" sldId="266"/>
            <ac:spMk id="18" creationId="{E80BDA66-2877-53BD-6854-D51FF2E1FFAF}"/>
          </ac:spMkLst>
        </pc:spChg>
        <pc:spChg chg="add mod">
          <ac:chgData name="Mathew Cigi" userId="c36753f739b47310" providerId="LiveId" clId="{144748A5-DB2E-499D-8C6C-13CE6892D216}" dt="2024-05-09T04:49:47.098" v="143"/>
          <ac:spMkLst>
            <pc:docMk/>
            <pc:sldMk cId="1010903905" sldId="266"/>
            <ac:spMk id="19" creationId="{0ED6B2E1-0638-87CD-FE05-0BE3A5B2AC5A}"/>
          </ac:spMkLst>
        </pc:spChg>
        <pc:spChg chg="add mod">
          <ac:chgData name="Mathew Cigi" userId="c36753f739b47310" providerId="LiveId" clId="{144748A5-DB2E-499D-8C6C-13CE6892D216}" dt="2024-05-09T04:49:47.098" v="143"/>
          <ac:spMkLst>
            <pc:docMk/>
            <pc:sldMk cId="1010903905" sldId="266"/>
            <ac:spMk id="20" creationId="{F3C584CB-38D5-D191-C135-F44022CFD804}"/>
          </ac:spMkLst>
        </pc:spChg>
        <pc:spChg chg="add mod">
          <ac:chgData name="Mathew Cigi" userId="c36753f739b47310" providerId="LiveId" clId="{144748A5-DB2E-499D-8C6C-13CE6892D216}" dt="2024-05-09T04:49:47.098" v="143"/>
          <ac:spMkLst>
            <pc:docMk/>
            <pc:sldMk cId="1010903905" sldId="266"/>
            <ac:spMk id="25" creationId="{1673EE7C-40D3-6FCD-69EE-9A9443C61055}"/>
          </ac:spMkLst>
        </pc:spChg>
        <pc:spChg chg="add mod">
          <ac:chgData name="Mathew Cigi" userId="c36753f739b47310" providerId="LiveId" clId="{144748A5-DB2E-499D-8C6C-13CE6892D216}" dt="2024-05-09T04:49:47.098" v="143"/>
          <ac:spMkLst>
            <pc:docMk/>
            <pc:sldMk cId="1010903905" sldId="266"/>
            <ac:spMk id="28" creationId="{333207A5-0517-2A91-A026-23E01D5FA93C}"/>
          </ac:spMkLst>
        </pc:spChg>
        <pc:spChg chg="add mod">
          <ac:chgData name="Mathew Cigi" userId="c36753f739b47310" providerId="LiveId" clId="{144748A5-DB2E-499D-8C6C-13CE6892D216}" dt="2024-05-09T04:49:47.098" v="143"/>
          <ac:spMkLst>
            <pc:docMk/>
            <pc:sldMk cId="1010903905" sldId="266"/>
            <ac:spMk id="29" creationId="{08C8837B-767B-FD51-8D3D-51E4A622EA1A}"/>
          </ac:spMkLst>
        </pc:spChg>
        <pc:picChg chg="add mod">
          <ac:chgData name="Mathew Cigi" userId="c36753f739b47310" providerId="LiveId" clId="{144748A5-DB2E-499D-8C6C-13CE6892D216}" dt="2024-05-09T05:14:55.155" v="169" actId="1076"/>
          <ac:picMkLst>
            <pc:docMk/>
            <pc:sldMk cId="1010903905" sldId="266"/>
            <ac:picMk id="3" creationId="{7DD51F7C-C4DA-DFD7-EE62-9AEF3E98729F}"/>
          </ac:picMkLst>
        </pc:picChg>
        <pc:picChg chg="add mod">
          <ac:chgData name="Mathew Cigi" userId="c36753f739b47310" providerId="LiveId" clId="{144748A5-DB2E-499D-8C6C-13CE6892D216}" dt="2024-05-09T05:14:55.155" v="169" actId="1076"/>
          <ac:picMkLst>
            <pc:docMk/>
            <pc:sldMk cId="1010903905" sldId="266"/>
            <ac:picMk id="4" creationId="{AD5484F6-2F48-9B29-6964-251EF794D144}"/>
          </ac:picMkLst>
        </pc:picChg>
        <pc:picChg chg="add mod">
          <ac:chgData name="Mathew Cigi" userId="c36753f739b47310" providerId="LiveId" clId="{144748A5-DB2E-499D-8C6C-13CE6892D216}" dt="2024-05-09T04:49:47.098" v="143"/>
          <ac:picMkLst>
            <pc:docMk/>
            <pc:sldMk cId="1010903905" sldId="266"/>
            <ac:picMk id="16" creationId="{03EBBC62-2295-FFAA-EE81-24FDFDAC757B}"/>
          </ac:picMkLst>
        </pc:picChg>
        <pc:cxnChg chg="add mod">
          <ac:chgData name="Mathew Cigi" userId="c36753f739b47310" providerId="LiveId" clId="{144748A5-DB2E-499D-8C6C-13CE6892D216}" dt="2024-05-09T04:49:47.098" v="143"/>
          <ac:cxnSpMkLst>
            <pc:docMk/>
            <pc:sldMk cId="1010903905" sldId="266"/>
            <ac:cxnSpMk id="22" creationId="{628A5D07-5ABE-EA0B-6BCF-E18FF625C9B3}"/>
          </ac:cxnSpMkLst>
        </pc:cxnChg>
        <pc:cxnChg chg="add mod">
          <ac:chgData name="Mathew Cigi" userId="c36753f739b47310" providerId="LiveId" clId="{144748A5-DB2E-499D-8C6C-13CE6892D216}" dt="2024-05-09T04:49:47.098" v="143"/>
          <ac:cxnSpMkLst>
            <pc:docMk/>
            <pc:sldMk cId="1010903905" sldId="266"/>
            <ac:cxnSpMk id="26" creationId="{1C3C3C5A-E8B8-C294-28C6-0BEDFC46587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A4CC-C213-4BC2-84B8-4C68E8097EF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FF13-477E-4E0B-84B3-F7D72760EE0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23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A4CC-C213-4BC2-84B8-4C68E8097EF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FF13-477E-4E0B-84B3-F7D72760E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22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A4CC-C213-4BC2-84B8-4C68E8097EF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FF13-477E-4E0B-84B3-F7D72760E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45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A4CC-C213-4BC2-84B8-4C68E8097EF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FF13-477E-4E0B-84B3-F7D72760E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3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A4CC-C213-4BC2-84B8-4C68E8097EF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FF13-477E-4E0B-84B3-F7D72760EE0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10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A4CC-C213-4BC2-84B8-4C68E8097EF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FF13-477E-4E0B-84B3-F7D72760E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129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A4CC-C213-4BC2-84B8-4C68E8097EF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FF13-477E-4E0B-84B3-F7D72760E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27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A4CC-C213-4BC2-84B8-4C68E8097EF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FF13-477E-4E0B-84B3-F7D72760E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87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A4CC-C213-4BC2-84B8-4C68E8097EF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FF13-477E-4E0B-84B3-F7D72760E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58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66AA4CC-C213-4BC2-84B8-4C68E8097EF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36FF13-477E-4E0B-84B3-F7D72760E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65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AA4CC-C213-4BC2-84B8-4C68E8097EF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6FF13-477E-4E0B-84B3-F7D72760EE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10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66AA4CC-C213-4BC2-84B8-4C68E8097EF0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36FF13-477E-4E0B-84B3-F7D72760EE0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40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14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3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E8D63-2BF6-2023-67B7-60FDADF3D688}"/>
              </a:ext>
            </a:extLst>
          </p:cNvPr>
          <p:cNvSpPr txBox="1"/>
          <p:nvPr/>
        </p:nvSpPr>
        <p:spPr>
          <a:xfrm>
            <a:off x="409902" y="1971940"/>
            <a:ext cx="113616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i="0" dirty="0">
                <a:solidFill>
                  <a:srgbClr val="1D212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EE6130: Advanced Topics in Signal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3C4E2-4A20-E061-2788-9242BFBFF3DC}"/>
              </a:ext>
            </a:extLst>
          </p:cNvPr>
          <p:cNvSpPr txBox="1"/>
          <p:nvPr/>
        </p:nvSpPr>
        <p:spPr>
          <a:xfrm>
            <a:off x="9438290" y="5738648"/>
            <a:ext cx="1529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Mathew Cigi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EE23S031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3996E-1FEB-339B-E096-04622F64507F}"/>
              </a:ext>
            </a:extLst>
          </p:cNvPr>
          <p:cNvSpPr txBox="1"/>
          <p:nvPr/>
        </p:nvSpPr>
        <p:spPr>
          <a:xfrm>
            <a:off x="3983420" y="2921407"/>
            <a:ext cx="3972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i="0" dirty="0">
                <a:solidFill>
                  <a:srgbClr val="1D212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Assignment - 2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66A1BA-BFE0-5D2F-3A5E-CFE9FD447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172" y="0"/>
            <a:ext cx="840827" cy="8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FB3F4E-187E-60C2-8D38-82F493229295}"/>
              </a:ext>
            </a:extLst>
          </p:cNvPr>
          <p:cNvSpPr txBox="1"/>
          <p:nvPr/>
        </p:nvSpPr>
        <p:spPr>
          <a:xfrm>
            <a:off x="127108" y="2864525"/>
            <a:ext cx="5475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600" dirty="0">
                <a:cs typeface="Times New Roman" panose="02020603050405020304" pitchFamily="18" charset="0"/>
              </a:rPr>
              <a:t>Consist of </a:t>
            </a:r>
            <a:r>
              <a:rPr lang="en-IN" sz="1600" b="1" dirty="0">
                <a:cs typeface="Times New Roman" panose="02020603050405020304" pitchFamily="18" charset="0"/>
              </a:rPr>
              <a:t>1251 speakers </a:t>
            </a:r>
            <a:r>
              <a:rPr lang="en-IN" sz="1600" dirty="0">
                <a:cs typeface="Times New Roman" panose="02020603050405020304" pitchFamily="18" charset="0"/>
              </a:rPr>
              <a:t>(55% Male) with </a:t>
            </a:r>
            <a:r>
              <a:rPr lang="en-IN" sz="1600" b="1" dirty="0">
                <a:cs typeface="Times New Roman" panose="02020603050405020304" pitchFamily="18" charset="0"/>
              </a:rPr>
              <a:t>352 hours </a:t>
            </a:r>
            <a:r>
              <a:rPr lang="en-IN" sz="1600" dirty="0">
                <a:cs typeface="Times New Roman" panose="02020603050405020304" pitchFamily="18" charset="0"/>
              </a:rPr>
              <a:t>of data</a:t>
            </a:r>
          </a:p>
          <a:p>
            <a:pPr marL="285750" indent="-285750">
              <a:buFontTx/>
              <a:buChar char="-"/>
            </a:pPr>
            <a:r>
              <a:rPr lang="en-IN" sz="1600" b="0" i="0" dirty="0">
                <a:effectLst/>
                <a:cs typeface="Times New Roman" panose="02020603050405020304" pitchFamily="18" charset="0"/>
              </a:rPr>
              <a:t>Total Utterance - 153,516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cs typeface="Times New Roman" panose="02020603050405020304" pitchFamily="18" charset="0"/>
              </a:rPr>
              <a:t>Train, Dev </a:t>
            </a:r>
            <a:r>
              <a:rPr lang="en-IN" sz="1600" b="0" i="0" dirty="0">
                <a:effectLst/>
                <a:cs typeface="Times New Roman" panose="02020603050405020304" pitchFamily="18" charset="0"/>
              </a:rPr>
              <a:t>Utterance</a:t>
            </a:r>
            <a:r>
              <a:rPr lang="en-IN" sz="1600" dirty="0">
                <a:cs typeface="Times New Roman" panose="02020603050405020304" pitchFamily="18" charset="0"/>
              </a:rPr>
              <a:t> - </a:t>
            </a:r>
            <a:r>
              <a:rPr lang="en-IN" sz="1600" b="0" i="0" dirty="0">
                <a:effectLst/>
                <a:cs typeface="Times New Roman" panose="02020603050405020304" pitchFamily="18" charset="0"/>
              </a:rPr>
              <a:t>148,642 &amp; Test Utterance – 4874</a:t>
            </a:r>
          </a:p>
          <a:p>
            <a:pPr marL="285750" indent="-285750">
              <a:buFontTx/>
              <a:buChar char="-"/>
            </a:pPr>
            <a:r>
              <a:rPr lang="en-IN" sz="1600" dirty="0">
                <a:cs typeface="Times New Roman" panose="02020603050405020304" pitchFamily="18" charset="0"/>
              </a:rPr>
              <a:t>1211 were taken for training and 40 speakers data as testing/verification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7DABE-2814-C77E-67DE-8F0EE1386C67}"/>
              </a:ext>
            </a:extLst>
          </p:cNvPr>
          <p:cNvSpPr txBox="1"/>
          <p:nvPr/>
        </p:nvSpPr>
        <p:spPr>
          <a:xfrm>
            <a:off x="316864" y="2332094"/>
            <a:ext cx="1331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1F2751-8626-E251-899F-BC89DF91DFBA}"/>
              </a:ext>
            </a:extLst>
          </p:cNvPr>
          <p:cNvSpPr txBox="1"/>
          <p:nvPr/>
        </p:nvSpPr>
        <p:spPr>
          <a:xfrm>
            <a:off x="1928878" y="5684454"/>
            <a:ext cx="3779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Times New Roman" panose="02020603050405020304" pitchFamily="18" charset="0"/>
              </a:rPr>
              <a:t>Since </a:t>
            </a:r>
            <a:r>
              <a:rPr lang="en-US" sz="1600" dirty="0" err="1">
                <a:cs typeface="Times New Roman" panose="02020603050405020304" pitchFamily="18" charset="0"/>
              </a:rPr>
              <a:t>VoxCeleb</a:t>
            </a:r>
            <a:r>
              <a:rPr lang="en-US" sz="1600" dirty="0">
                <a:cs typeface="Times New Roman" panose="02020603050405020304" pitchFamily="18" charset="0"/>
              </a:rPr>
              <a:t> -1 dataset were taken, 1211 chosen as the output neuron</a:t>
            </a:r>
            <a:endParaRPr lang="en-IN" sz="1600" dirty="0"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07EA6A-D997-7523-B84F-255844B6B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357" y="2277935"/>
            <a:ext cx="5801535" cy="38200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618A6F-B4AF-2E84-06A2-217D6BBA0BE0}"/>
              </a:ext>
            </a:extLst>
          </p:cNvPr>
          <p:cNvSpPr txBox="1"/>
          <p:nvPr/>
        </p:nvSpPr>
        <p:spPr>
          <a:xfrm>
            <a:off x="76927" y="588771"/>
            <a:ext cx="3142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CB911-13B8-9408-C0EE-34EAB7AA61CC}"/>
              </a:ext>
            </a:extLst>
          </p:cNvPr>
          <p:cNvSpPr txBox="1"/>
          <p:nvPr/>
        </p:nvSpPr>
        <p:spPr>
          <a:xfrm>
            <a:off x="230036" y="1044934"/>
            <a:ext cx="26588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cs typeface="Times New Roman" panose="02020603050405020304" pitchFamily="18" charset="0"/>
              </a:rPr>
              <a:t>Task 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– </a:t>
            </a:r>
            <a:r>
              <a:rPr lang="en-IN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cs typeface="Times New Roman" panose="02020603050405020304" pitchFamily="18" charset="0"/>
              </a:rPr>
              <a:t>Speaker Recognition</a:t>
            </a:r>
          </a:p>
          <a:p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Toolkit – Speech Brain</a:t>
            </a:r>
          </a:p>
          <a:p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Dataset</a:t>
            </a:r>
            <a:r>
              <a:rPr 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– VoxCeleb1</a:t>
            </a:r>
            <a:endParaRPr lang="en-IN" sz="1600" b="1" dirty="0"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E3C63C-0F58-44BB-B1FB-A1D45FF51B43}"/>
              </a:ext>
            </a:extLst>
          </p:cNvPr>
          <p:cNvSpPr/>
          <p:nvPr/>
        </p:nvSpPr>
        <p:spPr>
          <a:xfrm>
            <a:off x="6191250" y="5876925"/>
            <a:ext cx="1685925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E0DFB2-F846-346E-8DF8-76A136F550C2}"/>
              </a:ext>
            </a:extLst>
          </p:cNvPr>
          <p:cNvCxnSpPr>
            <a:cxnSpLocks/>
          </p:cNvCxnSpPr>
          <p:nvPr/>
        </p:nvCxnSpPr>
        <p:spPr>
          <a:xfrm flipH="1">
            <a:off x="5509120" y="6059892"/>
            <a:ext cx="64607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A51EAAB-AADC-B980-1914-B6B85F902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172" y="0"/>
            <a:ext cx="840827" cy="8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9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3A8290-A35C-5A30-4CD6-6657B08D252E}"/>
              </a:ext>
            </a:extLst>
          </p:cNvPr>
          <p:cNvSpPr txBox="1"/>
          <p:nvPr/>
        </p:nvSpPr>
        <p:spPr>
          <a:xfrm>
            <a:off x="383731" y="620162"/>
            <a:ext cx="36279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ECAPA-TDNN model</a:t>
            </a:r>
          </a:p>
          <a:p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694AF-8227-7E54-0CF0-1E897649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98" y="1233849"/>
            <a:ext cx="3720133" cy="5003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95DDA9-DA54-3E1A-1A9A-3998B01D3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270" y="1328568"/>
            <a:ext cx="5449060" cy="24292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7E106F-F3C8-B8A9-04F6-3C75198751BF}"/>
              </a:ext>
            </a:extLst>
          </p:cNvPr>
          <p:cNvSpPr txBox="1"/>
          <p:nvPr/>
        </p:nvSpPr>
        <p:spPr>
          <a:xfrm>
            <a:off x="5505070" y="3854110"/>
            <a:ext cx="44017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 -&gt; kernel size</a:t>
            </a:r>
          </a:p>
          <a:p>
            <a:r>
              <a:rPr lang="en-IN" dirty="0"/>
              <a:t>C -&gt; Number of channels</a:t>
            </a:r>
          </a:p>
          <a:p>
            <a:r>
              <a:rPr lang="en-IN" dirty="0"/>
              <a:t>T -&gt; Temporal dimension of the feature maps</a:t>
            </a:r>
          </a:p>
          <a:p>
            <a:r>
              <a:rPr lang="en-IN" dirty="0"/>
              <a:t>d -&gt; dilation spacing of the SE-Res2Block  </a:t>
            </a:r>
          </a:p>
          <a:p>
            <a:r>
              <a:rPr lang="en-IN" dirty="0"/>
              <a:t>S -&gt; The number of speakers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055F60-EE4B-BB6A-DC44-4B70EF939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172" y="0"/>
            <a:ext cx="840827" cy="8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5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9328C1-6730-B704-4FBD-3D9F16476577}"/>
              </a:ext>
            </a:extLst>
          </p:cNvPr>
          <p:cNvSpPr txBox="1"/>
          <p:nvPr/>
        </p:nvSpPr>
        <p:spPr>
          <a:xfrm>
            <a:off x="341586" y="315362"/>
            <a:ext cx="1583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log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B6935-E064-5B8B-58DE-DA56C5918C9B}"/>
              </a:ext>
            </a:extLst>
          </p:cNvPr>
          <p:cNvSpPr txBox="1"/>
          <p:nvPr/>
        </p:nvSpPr>
        <p:spPr>
          <a:xfrm>
            <a:off x="6872781" y="1202121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Number of epoch = 10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FD18F4-9EFB-9D8E-1268-CB07C8BE0E5A}"/>
              </a:ext>
            </a:extLst>
          </p:cNvPr>
          <p:cNvSpPr txBox="1"/>
          <p:nvPr/>
        </p:nvSpPr>
        <p:spPr>
          <a:xfrm>
            <a:off x="2663035" y="6000363"/>
            <a:ext cx="18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train_log.txt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61CB28-7CFD-7022-4372-D53AC4EDC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6" y="838582"/>
            <a:ext cx="6716439" cy="333440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02C83A-3B7E-5A2D-404A-9C386C44D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094" y="4295596"/>
            <a:ext cx="7563906" cy="20005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96ADE65-F7C7-0041-E200-6B1EA978D4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172" y="0"/>
            <a:ext cx="840827" cy="8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07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2A848D-6296-A916-BD55-5A0051CBDECE}"/>
              </a:ext>
            </a:extLst>
          </p:cNvPr>
          <p:cNvSpPr txBox="1"/>
          <p:nvPr/>
        </p:nvSpPr>
        <p:spPr>
          <a:xfrm>
            <a:off x="341586" y="315362"/>
            <a:ext cx="3147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Speaker verification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B28166-D9D9-5C3E-5E9D-55B35F4101AF}"/>
              </a:ext>
            </a:extLst>
          </p:cNvPr>
          <p:cNvSpPr txBox="1"/>
          <p:nvPr/>
        </p:nvSpPr>
        <p:spPr>
          <a:xfrm>
            <a:off x="79813" y="1109764"/>
            <a:ext cx="8737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pretrain_path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in the “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verification_ecapa.yaml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file should be changed to the location where the trained model is present else, the pre-trained model will be taken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96E9B1-47F3-1B37-1BC7-53F295043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58" y="1892127"/>
            <a:ext cx="9190311" cy="12765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D1754D-9F2F-6F6D-77DD-48B87E1A47C2}"/>
              </a:ext>
            </a:extLst>
          </p:cNvPr>
          <p:cNvSpPr txBox="1"/>
          <p:nvPr/>
        </p:nvSpPr>
        <p:spPr>
          <a:xfrm>
            <a:off x="244858" y="3689346"/>
            <a:ext cx="4840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EER(%) = 2.52%</a:t>
            </a:r>
          </a:p>
          <a:p>
            <a:pPr marL="285750" indent="-285750">
              <a:buFontTx/>
              <a:buChar char="-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minDCF = 0.269</a:t>
            </a:r>
          </a:p>
          <a:p>
            <a:pPr marL="285750" indent="-285750">
              <a:buFontTx/>
              <a:buChar char="-"/>
            </a:pPr>
            <a:r>
              <a:rPr lang="en-US" b="0" i="0" dirty="0">
                <a:effectLst/>
                <a:latin typeface="-apple-system"/>
              </a:rPr>
              <a:t>Speaker verification using </a:t>
            </a:r>
            <a:r>
              <a:rPr lang="en-US" b="1" i="0" dirty="0">
                <a:effectLst/>
                <a:latin typeface="-apple-system"/>
              </a:rPr>
              <a:t>cosine similarity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16F09-5068-BDAC-3ADE-2A65A1E5A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172" y="0"/>
            <a:ext cx="840827" cy="8818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A2F2F9-54EB-AF10-8920-DE31C632D396}"/>
              </a:ext>
            </a:extLst>
          </p:cNvPr>
          <p:cNvSpPr txBox="1"/>
          <p:nvPr/>
        </p:nvSpPr>
        <p:spPr>
          <a:xfrm>
            <a:off x="6096000" y="4086168"/>
            <a:ext cx="4429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EER        -&gt;  Equal error rate</a:t>
            </a:r>
          </a:p>
          <a:p>
            <a:r>
              <a:rPr lang="en-IN" dirty="0"/>
              <a:t>minDCF -&gt; Minimum Detection Cost Function</a:t>
            </a:r>
          </a:p>
        </p:txBody>
      </p:sp>
    </p:spTree>
    <p:extLst>
      <p:ext uri="{BB962C8B-B14F-4D97-AF65-F5344CB8AC3E}">
        <p14:creationId xmlns:p14="http://schemas.microsoft.com/office/powerpoint/2010/main" val="421118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20AB6A-4A77-D5C1-C6F6-251194C285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11" b="4043"/>
          <a:stretch/>
        </p:blipFill>
        <p:spPr>
          <a:xfrm>
            <a:off x="129321" y="3594537"/>
            <a:ext cx="4699071" cy="25681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03C32E-C079-FB90-1C74-6D6515810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20" y="1391063"/>
            <a:ext cx="8089769" cy="20379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C06CB1-A2B0-CA52-63FC-72E34017E501}"/>
              </a:ext>
            </a:extLst>
          </p:cNvPr>
          <p:cNvSpPr txBox="1"/>
          <p:nvPr/>
        </p:nvSpPr>
        <p:spPr>
          <a:xfrm>
            <a:off x="100256" y="322334"/>
            <a:ext cx="6622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Speaker Embedding(with example wav file)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501C0-8D48-0E0E-F6CA-E2A39039CF0B}"/>
              </a:ext>
            </a:extLst>
          </p:cNvPr>
          <p:cNvSpPr txBox="1"/>
          <p:nvPr/>
        </p:nvSpPr>
        <p:spPr>
          <a:xfrm>
            <a:off x="5615808" y="3594538"/>
            <a:ext cx="520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‘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Source_dir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contains the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hyperparams.yaml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 The corresponding speaker embedded is calculated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2331086-793F-7D42-59E0-615DF2C85CD4}"/>
              </a:ext>
            </a:extLst>
          </p:cNvPr>
          <p:cNvCxnSpPr>
            <a:cxnSpLocks/>
          </p:cNvCxnSpPr>
          <p:nvPr/>
        </p:nvCxnSpPr>
        <p:spPr>
          <a:xfrm flipH="1">
            <a:off x="4912929" y="4222694"/>
            <a:ext cx="1755228" cy="94073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12DB58B-ADEB-EFEA-075F-294A2AE22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172" y="0"/>
            <a:ext cx="840827" cy="8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3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7EBA81-A87F-43CD-B39D-04F53124EBD0}"/>
              </a:ext>
            </a:extLst>
          </p:cNvPr>
          <p:cNvSpPr txBox="1"/>
          <p:nvPr/>
        </p:nvSpPr>
        <p:spPr>
          <a:xfrm>
            <a:off x="5288134" y="4783592"/>
            <a:ext cx="1930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same speaker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F07A5-B420-ED4B-DBA3-C7BC932F3039}"/>
              </a:ext>
            </a:extLst>
          </p:cNvPr>
          <p:cNvSpPr txBox="1"/>
          <p:nvPr/>
        </p:nvSpPr>
        <p:spPr>
          <a:xfrm>
            <a:off x="5270005" y="5930624"/>
            <a:ext cx="233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different speakers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AF59E4-E85D-15C0-81DB-A4C38A10F39B}"/>
              </a:ext>
            </a:extLst>
          </p:cNvPr>
          <p:cNvSpPr txBox="1"/>
          <p:nvPr/>
        </p:nvSpPr>
        <p:spPr>
          <a:xfrm>
            <a:off x="341586" y="315362"/>
            <a:ext cx="6777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Speaker verification(with example wav files)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6383430-628F-A4CD-EB87-0C7020F2E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172" y="0"/>
            <a:ext cx="840827" cy="8818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727E63F-EB9C-6E88-6360-83EA20931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395" y="5003827"/>
            <a:ext cx="3333981" cy="9672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79C8570-9840-9AD3-B44A-B94B0874A199}"/>
              </a:ext>
            </a:extLst>
          </p:cNvPr>
          <p:cNvSpPr/>
          <p:nvPr/>
        </p:nvSpPr>
        <p:spPr>
          <a:xfrm>
            <a:off x="883640" y="5534189"/>
            <a:ext cx="3825766" cy="354804"/>
          </a:xfrm>
          <a:prstGeom prst="rect">
            <a:avLst/>
          </a:prstGeom>
          <a:noFill/>
          <a:ln w="2857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FAC1A1-BCEF-8D3C-1827-34B9C618A892}"/>
              </a:ext>
            </a:extLst>
          </p:cNvPr>
          <p:cNvSpPr/>
          <p:nvPr/>
        </p:nvSpPr>
        <p:spPr>
          <a:xfrm>
            <a:off x="883640" y="5082162"/>
            <a:ext cx="3825766" cy="354805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5CF1384-DA67-2FBB-9E44-619CF6C4297B}"/>
              </a:ext>
            </a:extLst>
          </p:cNvPr>
          <p:cNvCxnSpPr>
            <a:cxnSpLocks/>
          </p:cNvCxnSpPr>
          <p:nvPr/>
        </p:nvCxnSpPr>
        <p:spPr>
          <a:xfrm flipH="1">
            <a:off x="4860231" y="4968258"/>
            <a:ext cx="427903" cy="2900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840B06-5008-B31B-831A-DAA86BC55543}"/>
              </a:ext>
            </a:extLst>
          </p:cNvPr>
          <p:cNvCxnSpPr>
            <a:cxnSpLocks/>
          </p:cNvCxnSpPr>
          <p:nvPr/>
        </p:nvCxnSpPr>
        <p:spPr>
          <a:xfrm flipH="1" flipV="1">
            <a:off x="4861933" y="5827628"/>
            <a:ext cx="427903" cy="29009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6152CC7-4B57-DD9A-1705-84C758231B99}"/>
              </a:ext>
            </a:extLst>
          </p:cNvPr>
          <p:cNvSpPr txBox="1"/>
          <p:nvPr/>
        </p:nvSpPr>
        <p:spPr>
          <a:xfrm>
            <a:off x="8123563" y="4770764"/>
            <a:ext cx="3427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prediction will be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the same speakers and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different speakers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A2C4A5-9112-4547-C0E8-BE88FE696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75" y="962415"/>
            <a:ext cx="7211431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18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9A6DFD-9A36-765E-ED76-852819798ABD}"/>
              </a:ext>
            </a:extLst>
          </p:cNvPr>
          <p:cNvSpPr txBox="1"/>
          <p:nvPr/>
        </p:nvSpPr>
        <p:spPr>
          <a:xfrm>
            <a:off x="4215634" y="3044279"/>
            <a:ext cx="3051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i="0" dirty="0">
                <a:solidFill>
                  <a:srgbClr val="1D212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3831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3EBBC62-2295-FFAA-EE81-24FDFDAC75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3572" y="1137655"/>
            <a:ext cx="6160225" cy="35547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FC029C-1F7F-4EC8-9B89-D7A1636E2AB0}"/>
              </a:ext>
            </a:extLst>
          </p:cNvPr>
          <p:cNvSpPr/>
          <p:nvPr/>
        </p:nvSpPr>
        <p:spPr>
          <a:xfrm>
            <a:off x="10531358" y="980505"/>
            <a:ext cx="142876" cy="3991260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F0BDAB-80E6-9682-F7AB-C02D42DF2718}"/>
              </a:ext>
            </a:extLst>
          </p:cNvPr>
          <p:cNvSpPr/>
          <p:nvPr/>
        </p:nvSpPr>
        <p:spPr>
          <a:xfrm>
            <a:off x="10703700" y="971265"/>
            <a:ext cx="941024" cy="40195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67302A6E-E31A-3424-74BC-D3011958FD91}"/>
              </a:ext>
            </a:extLst>
          </p:cNvPr>
          <p:cNvSpPr/>
          <p:nvPr/>
        </p:nvSpPr>
        <p:spPr>
          <a:xfrm rot="16200000">
            <a:off x="6571400" y="3804088"/>
            <a:ext cx="414147" cy="2349803"/>
          </a:xfrm>
          <a:prstGeom prst="leftBrace">
            <a:avLst>
              <a:gd name="adj1" fmla="val 29032"/>
              <a:gd name="adj2" fmla="val 52429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E80BDA66-2877-53BD-6854-D51FF2E1FFAF}"/>
              </a:ext>
            </a:extLst>
          </p:cNvPr>
          <p:cNvSpPr/>
          <p:nvPr/>
        </p:nvSpPr>
        <p:spPr>
          <a:xfrm rot="16200000">
            <a:off x="9151024" y="3922365"/>
            <a:ext cx="414147" cy="2113249"/>
          </a:xfrm>
          <a:prstGeom prst="leftBrace">
            <a:avLst>
              <a:gd name="adj1" fmla="val 29032"/>
              <a:gd name="adj2" fmla="val 52429"/>
            </a:avLst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D6B2E1-0638-87CD-FE05-0BE3A5B2AC5A}"/>
              </a:ext>
            </a:extLst>
          </p:cNvPr>
          <p:cNvSpPr txBox="1"/>
          <p:nvPr/>
        </p:nvSpPr>
        <p:spPr>
          <a:xfrm>
            <a:off x="6134100" y="518606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Enrollment 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C584CB-38D5-D191-C135-F44022CFD804}"/>
              </a:ext>
            </a:extLst>
          </p:cNvPr>
          <p:cNvSpPr txBox="1"/>
          <p:nvPr/>
        </p:nvSpPr>
        <p:spPr>
          <a:xfrm>
            <a:off x="9014978" y="520005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ID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8A5D07-5ABE-EA0B-6BCF-E18FF625C9B3}"/>
              </a:ext>
            </a:extLst>
          </p:cNvPr>
          <p:cNvCxnSpPr>
            <a:cxnSpLocks/>
          </p:cNvCxnSpPr>
          <p:nvPr/>
        </p:nvCxnSpPr>
        <p:spPr>
          <a:xfrm flipH="1">
            <a:off x="9957842" y="5074010"/>
            <a:ext cx="606571" cy="91130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673EE7C-40D3-6FCD-69EE-9A9443C61055}"/>
              </a:ext>
            </a:extLst>
          </p:cNvPr>
          <p:cNvSpPr txBox="1"/>
          <p:nvPr/>
        </p:nvSpPr>
        <p:spPr>
          <a:xfrm>
            <a:off x="9523484" y="5931755"/>
            <a:ext cx="836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3C3C5A-E8B8-C294-28C6-0BEDFC465872}"/>
              </a:ext>
            </a:extLst>
          </p:cNvPr>
          <p:cNvCxnSpPr>
            <a:cxnSpLocks/>
          </p:cNvCxnSpPr>
          <p:nvPr/>
        </p:nvCxnSpPr>
        <p:spPr>
          <a:xfrm>
            <a:off x="11247400" y="5054748"/>
            <a:ext cx="0" cy="10292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33207A5-0517-2A91-A026-23E01D5FA93C}"/>
              </a:ext>
            </a:extLst>
          </p:cNvPr>
          <p:cNvSpPr txBox="1"/>
          <p:nvPr/>
        </p:nvSpPr>
        <p:spPr>
          <a:xfrm>
            <a:off x="10927557" y="5985318"/>
            <a:ext cx="836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C8837B-767B-FD51-8D3D-51E4A622EA1A}"/>
              </a:ext>
            </a:extLst>
          </p:cNvPr>
          <p:cNvSpPr txBox="1"/>
          <p:nvPr/>
        </p:nvSpPr>
        <p:spPr>
          <a:xfrm>
            <a:off x="5543120" y="768323"/>
            <a:ext cx="1676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Score.txt</a:t>
            </a:r>
          </a:p>
        </p:txBody>
      </p:sp>
      <p:pic>
        <p:nvPicPr>
          <p:cNvPr id="3" name="spk1_snt1">
            <a:hlinkClick r:id="" action="ppaction://media"/>
            <a:extLst>
              <a:ext uri="{FF2B5EF4-FFF2-40B4-BE49-F238E27FC236}">
                <a16:creationId xmlns:a16="http://schemas.microsoft.com/office/drawing/2014/main" id="{7DD51F7C-C4DA-DFD7-EE62-9AEF3E9872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816" y="2168525"/>
            <a:ext cx="609600" cy="609600"/>
          </a:xfrm>
          <a:prstGeom prst="rect">
            <a:avLst/>
          </a:prstGeom>
        </p:spPr>
      </p:pic>
      <p:pic>
        <p:nvPicPr>
          <p:cNvPr id="4" name="spk2_snt6">
            <a:hlinkClick r:id="" action="ppaction://media"/>
            <a:extLst>
              <a:ext uri="{FF2B5EF4-FFF2-40B4-BE49-F238E27FC236}">
                <a16:creationId xmlns:a16="http://schemas.microsoft.com/office/drawing/2014/main" id="{AD5484F6-2F48-9B29-6964-251EF794D14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7816" y="4816475"/>
            <a:ext cx="609600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72DCD3-7997-4FC3-BEC5-0BE1B6A2B6B1}"/>
              </a:ext>
            </a:extLst>
          </p:cNvPr>
          <p:cNvSpPr txBox="1"/>
          <p:nvPr/>
        </p:nvSpPr>
        <p:spPr>
          <a:xfrm>
            <a:off x="1582831" y="216852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Speaker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4E62A-2D4C-1DFC-A9E4-6D598C2507F6}"/>
              </a:ext>
            </a:extLst>
          </p:cNvPr>
          <p:cNvSpPr txBox="1"/>
          <p:nvPr/>
        </p:nvSpPr>
        <p:spPr>
          <a:xfrm>
            <a:off x="1582831" y="5089009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Speaker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1A1EED-8C7D-4F69-4ACB-61C70DEF574E}"/>
              </a:ext>
            </a:extLst>
          </p:cNvPr>
          <p:cNvSpPr txBox="1"/>
          <p:nvPr/>
        </p:nvSpPr>
        <p:spPr>
          <a:xfrm>
            <a:off x="3726531" y="-40888"/>
            <a:ext cx="3051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i="0" dirty="0">
                <a:solidFill>
                  <a:srgbClr val="1D212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101090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7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8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910</TotalTime>
  <Words>263</Words>
  <Application>Microsoft Office PowerPoint</Application>
  <PresentationFormat>Widescreen</PresentationFormat>
  <Paragraphs>45</Paragraphs>
  <Slides>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Calibri</vt:lpstr>
      <vt:lpstr>Calibri Light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Mathew Cigi</dc:creator>
  <cp:lastModifiedBy>Mathew Cigi</cp:lastModifiedBy>
  <cp:revision>75</cp:revision>
  <dcterms:created xsi:type="dcterms:W3CDTF">2024-05-01T09:55:40Z</dcterms:created>
  <dcterms:modified xsi:type="dcterms:W3CDTF">2024-05-17T06:25:29Z</dcterms:modified>
</cp:coreProperties>
</file>