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8" r:id="rId6"/>
    <p:sldId id="266" r:id="rId7"/>
    <p:sldId id="267" r:id="rId8"/>
    <p:sldId id="269" r:id="rId9"/>
    <p:sldId id="261" r:id="rId10"/>
    <p:sldId id="259" r:id="rId11"/>
    <p:sldId id="262" r:id="rId12"/>
    <p:sldId id="265" r:id="rId13"/>
    <p:sldId id="264" r:id="rId14"/>
    <p:sldId id="270" r:id="rId15"/>
    <p:sldId id="273" r:id="rId16"/>
    <p:sldId id="274" r:id="rId17"/>
    <p:sldId id="275" r:id="rId18"/>
    <p:sldId id="272" r:id="rId19"/>
    <p:sldId id="271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692-C727-B144-B040-60D9A52E845A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chart2d.sourceforge.net/docs/javadoc/index.html" TargetMode="External"/><Relationship Id="rId2" Type="http://schemas.openxmlformats.org/officeDocument/2006/relationships/hyperlink" Target="http://jchart2d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Directed Diffusion</a:t>
            </a:r>
            <a:br>
              <a:rPr lang="en-US" dirty="0" smtClean="0"/>
            </a:br>
            <a:r>
              <a:rPr lang="en-US" dirty="0" smtClean="0"/>
              <a:t>Graphical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Mathew Grabau</a:t>
            </a:r>
          </a:p>
        </p:txBody>
      </p:sp>
    </p:spTree>
    <p:extLst>
      <p:ext uri="{BB962C8B-B14F-4D97-AF65-F5344CB8AC3E}">
        <p14:creationId xmlns:p14="http://schemas.microsoft.com/office/powerpoint/2010/main" val="417254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– 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dd.ui.log</a:t>
            </a:r>
            <a:endParaRPr lang="en-US" dirty="0" smtClean="0"/>
          </a:p>
          <a:p>
            <a:r>
              <a:rPr lang="en-US" dirty="0" smtClean="0"/>
              <a:t>For standalone usage:</a:t>
            </a:r>
          </a:p>
          <a:p>
            <a:pPr lvl="1"/>
            <a:r>
              <a:rPr lang="en-US" dirty="0" err="1" smtClean="0"/>
              <a:t>LogMessagesPanel</a:t>
            </a:r>
            <a:endParaRPr lang="en-US" dirty="0" smtClean="0"/>
          </a:p>
          <a:p>
            <a:r>
              <a:rPr lang="en-US" dirty="0" smtClean="0"/>
              <a:t>For complete/</a:t>
            </a:r>
            <a:r>
              <a:rPr lang="en-US" dirty="0" err="1" smtClean="0"/>
              <a:t>JFrame</a:t>
            </a:r>
            <a:r>
              <a:rPr lang="en-US" dirty="0" smtClean="0"/>
              <a:t> (window) usage:</a:t>
            </a:r>
          </a:p>
          <a:p>
            <a:pPr lvl="1"/>
            <a:r>
              <a:rPr lang="en-US" dirty="0" err="1" smtClean="0"/>
              <a:t>LogFrame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4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 add a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0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dd.ui.plot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instance of the </a:t>
            </a:r>
            <a:r>
              <a:rPr lang="en-US" dirty="0" err="1" smtClean="0"/>
              <a:t>dd.ui.plot.NodeDataCollector</a:t>
            </a:r>
            <a:r>
              <a:rPr lang="en-US" dirty="0" smtClean="0"/>
              <a:t> gets the data, based on configurable timer</a:t>
            </a:r>
          </a:p>
          <a:p>
            <a:pPr lvl="1"/>
            <a:r>
              <a:rPr lang="en-US" dirty="0" smtClean="0"/>
              <a:t>Gathers the node energy, registers the sum</a:t>
            </a:r>
          </a:p>
          <a:p>
            <a:r>
              <a:rPr lang="en-US" dirty="0" err="1" smtClean="0"/>
              <a:t>dd.ui.plot.VarianceCollector</a:t>
            </a:r>
            <a:r>
              <a:rPr lang="en-US" dirty="0" smtClean="0"/>
              <a:t> - similar operation, registers the variance of data instead though</a:t>
            </a:r>
          </a:p>
          <a:p>
            <a:r>
              <a:rPr lang="en-US" dirty="0" err="1" smtClean="0"/>
              <a:t>NodeDataCollector</a:t>
            </a:r>
            <a:r>
              <a:rPr lang="en-US" dirty="0" smtClean="0"/>
              <a:t> derives from </a:t>
            </a:r>
            <a:r>
              <a:rPr lang="en-US" dirty="0" err="1" smtClean="0"/>
              <a:t>ADataCollector</a:t>
            </a:r>
            <a:r>
              <a:rPr lang="en-US" dirty="0"/>
              <a:t> </a:t>
            </a:r>
            <a:r>
              <a:rPr lang="en-US" dirty="0" smtClean="0"/>
              <a:t>(JChart2D library) </a:t>
            </a:r>
          </a:p>
        </p:txBody>
      </p:sp>
    </p:spTree>
    <p:extLst>
      <p:ext uri="{BB962C8B-B14F-4D97-AF65-F5344CB8AC3E}">
        <p14:creationId xmlns:p14="http://schemas.microsoft.com/office/powerpoint/2010/main" val="268571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class diagrams for </a:t>
            </a:r>
            <a:r>
              <a:rPr lang="en-US" smtClean="0"/>
              <a:t>these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PlotFrame</a:t>
            </a:r>
            <a:r>
              <a:rPr lang="en-US" dirty="0" smtClean="0"/>
              <a:t> calls </a:t>
            </a:r>
            <a:r>
              <a:rPr lang="en-US" dirty="0" err="1" smtClean="0"/>
              <a:t>setCollector</a:t>
            </a:r>
            <a:r>
              <a:rPr lang="en-US" dirty="0" smtClean="0"/>
              <a:t>(nodes, latency) as part of it’s initialization (after the trace is configured)</a:t>
            </a:r>
          </a:p>
          <a:p>
            <a:r>
              <a:rPr lang="en-US" dirty="0" smtClean="0"/>
              <a:t>Override the method to use a custom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8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Plot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dd.ui.VariancePlot</a:t>
            </a:r>
            <a:r>
              <a:rPr lang="en-US" dirty="0" smtClean="0"/>
              <a:t> gives the node energy variance that implements the usage</a:t>
            </a:r>
          </a:p>
          <a:p>
            <a:r>
              <a:rPr lang="en-US" dirty="0" smtClean="0"/>
              <a:t>extend</a:t>
            </a:r>
            <a:r>
              <a:rPr lang="en-US" dirty="0" smtClean="0"/>
              <a:t>s </a:t>
            </a:r>
            <a:r>
              <a:rPr lang="en-US" dirty="0" err="1" smtClean="0"/>
              <a:t>dd.ui.plot.PlotFrame</a:t>
            </a:r>
            <a:r>
              <a:rPr lang="en-US" dirty="0" smtClean="0"/>
              <a:t> to provide the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Includes a title pane, the chart and start/stop control</a:t>
            </a:r>
          </a:p>
        </p:txBody>
      </p:sp>
    </p:spTree>
    <p:extLst>
      <p:ext uri="{BB962C8B-B14F-4D97-AF65-F5344CB8AC3E}">
        <p14:creationId xmlns:p14="http://schemas.microsoft.com/office/powerpoint/2010/main" val="92446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getTrace</a:t>
            </a:r>
            <a:r>
              <a:rPr lang="en-US" dirty="0" smtClean="0"/>
              <a:t> </a:t>
            </a:r>
            <a:r>
              <a:rPr lang="en-US" dirty="0" smtClean="0"/>
              <a:t>is fallback – use only when </a:t>
            </a:r>
            <a:r>
              <a:rPr lang="en-US" dirty="0" err="1" smtClean="0"/>
              <a:t>accessors</a:t>
            </a:r>
            <a:r>
              <a:rPr lang="en-US" dirty="0" smtClean="0"/>
              <a:t> do not </a:t>
            </a:r>
            <a:r>
              <a:rPr lang="en-US" dirty="0" smtClean="0"/>
              <a:t>meet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Various methods for updating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Assortment of components</a:t>
            </a:r>
          </a:p>
          <a:p>
            <a:r>
              <a:rPr lang="en-US" dirty="0" smtClean="0"/>
              <a:t>Use only the desired ones</a:t>
            </a:r>
          </a:p>
          <a:p>
            <a:r>
              <a:rPr lang="en-US" dirty="0" smtClean="0"/>
              <a:t>Use the central pieces </a:t>
            </a:r>
            <a:r>
              <a:rPr lang="en-US" u="sng" dirty="0" smtClean="0"/>
              <a:t>separately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 without the </a:t>
            </a:r>
            <a:r>
              <a:rPr lang="en-US" dirty="0" err="1" smtClean="0"/>
              <a:t>JFrame</a:t>
            </a:r>
            <a:r>
              <a:rPr lang="en-US" dirty="0" smtClean="0"/>
              <a:t> if desired)</a:t>
            </a:r>
          </a:p>
        </p:txBody>
      </p:sp>
    </p:spTree>
    <p:extLst>
      <p:ext uri="{BB962C8B-B14F-4D97-AF65-F5344CB8AC3E}">
        <p14:creationId xmlns:p14="http://schemas.microsoft.com/office/powerpoint/2010/main" val="312923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Java swing programming: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</a:t>
            </a:r>
            <a:r>
              <a:rPr lang="en-US" dirty="0" err="1" smtClean="0"/>
              <a:t>uiswing</a:t>
            </a:r>
            <a:r>
              <a:rPr lang="en-US" dirty="0" smtClean="0"/>
              <a:t>/</a:t>
            </a:r>
          </a:p>
          <a:p>
            <a:r>
              <a:rPr lang="en-US" dirty="0" smtClean="0"/>
              <a:t>For Chart2D:</a:t>
            </a:r>
          </a:p>
          <a:p>
            <a:pPr lvl="1"/>
            <a:r>
              <a:rPr lang="en-US" dirty="0" smtClean="0">
                <a:hlinkClick r:id="rId2"/>
              </a:rPr>
              <a:t>http://jchart2d.sourceforge.net/</a:t>
            </a:r>
            <a:endParaRPr lang="en-US" dirty="0" smtClean="0"/>
          </a:p>
          <a:p>
            <a:pPr lvl="1"/>
            <a:r>
              <a:rPr lang="en-US" dirty="0" smtClean="0"/>
              <a:t>API Documentation: </a:t>
            </a:r>
            <a:r>
              <a:rPr lang="en-US" dirty="0" smtClean="0">
                <a:hlinkClick r:id="rId3"/>
              </a:rPr>
              <a:t>http://jchart2d.sourceforge.net/docs/javadoc/index.html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provided in separate package, </a:t>
            </a:r>
            <a:r>
              <a:rPr lang="en-US" dirty="0" err="1" smtClean="0"/>
              <a:t>dd.ui</a:t>
            </a:r>
            <a:endParaRPr lang="en-US" dirty="0"/>
          </a:p>
          <a:p>
            <a:pPr lvl="1"/>
            <a:r>
              <a:rPr lang="en-US" dirty="0" err="1" smtClean="0"/>
              <a:t>dd.ui.log</a:t>
            </a:r>
            <a:r>
              <a:rPr lang="en-US" dirty="0" smtClean="0"/>
              <a:t>, </a:t>
            </a:r>
            <a:r>
              <a:rPr lang="en-US" dirty="0" err="1" smtClean="0"/>
              <a:t>dd.ui.list</a:t>
            </a:r>
            <a:endParaRPr lang="en-US" dirty="0"/>
          </a:p>
          <a:p>
            <a:pPr lvl="1"/>
            <a:r>
              <a:rPr lang="en-US" dirty="0" smtClean="0"/>
              <a:t>Tests: </a:t>
            </a:r>
            <a:r>
              <a:rPr lang="en-US" dirty="0" err="1" smtClean="0"/>
              <a:t>dd.ui.test</a:t>
            </a:r>
            <a:endParaRPr lang="en-US" dirty="0" smtClean="0"/>
          </a:p>
          <a:p>
            <a:r>
              <a:rPr lang="en-US" dirty="0" smtClean="0"/>
              <a:t>Log display</a:t>
            </a:r>
          </a:p>
          <a:p>
            <a:r>
              <a:rPr lang="en-US" dirty="0" smtClean="0"/>
              <a:t>Node List</a:t>
            </a:r>
          </a:p>
          <a:p>
            <a:r>
              <a:rPr lang="en-US" dirty="0" smtClean="0"/>
              <a:t>Plotter</a:t>
            </a:r>
          </a:p>
          <a:p>
            <a:pPr lvl="1"/>
            <a:r>
              <a:rPr lang="en-US" dirty="0" smtClean="0"/>
              <a:t>New interface for update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tests – </a:t>
            </a:r>
            <a:r>
              <a:rPr lang="en-US" dirty="0" err="1" smtClean="0"/>
              <a:t>dd.ui.test</a:t>
            </a:r>
            <a:r>
              <a:rPr lang="en-US" dirty="0" smtClean="0"/>
              <a:t> package, compile and run a given test:</a:t>
            </a:r>
          </a:p>
          <a:p>
            <a:pPr lvl="1"/>
            <a:r>
              <a:rPr lang="en-US" dirty="0" err="1" smtClean="0"/>
              <a:t>NodeListFrameTest</a:t>
            </a:r>
            <a:r>
              <a:rPr lang="en-US" dirty="0" smtClean="0"/>
              <a:t>: shows adding items to the node list frame, how it updates as </a:t>
            </a:r>
            <a:r>
              <a:rPr lang="en-US" dirty="0" err="1" smtClean="0"/>
              <a:t>sim</a:t>
            </a:r>
            <a:r>
              <a:rPr lang="en-US" dirty="0" smtClean="0"/>
              <a:t> goes</a:t>
            </a:r>
          </a:p>
          <a:p>
            <a:pPr lvl="1"/>
            <a:r>
              <a:rPr lang="en-US" dirty="0" err="1" smtClean="0"/>
              <a:t>ChartTest</a:t>
            </a:r>
            <a:r>
              <a:rPr lang="en-US" dirty="0" smtClean="0"/>
              <a:t>: a basic example with the JChart2D library</a:t>
            </a:r>
          </a:p>
          <a:p>
            <a:pPr lvl="1"/>
            <a:r>
              <a:rPr lang="en-US" dirty="0" err="1" smtClean="0"/>
              <a:t>VariancePlotTest</a:t>
            </a:r>
            <a:r>
              <a:rPr lang="en-US" dirty="0" smtClean="0"/>
              <a:t>: runs the same as </a:t>
            </a:r>
            <a:r>
              <a:rPr lang="en-US" dirty="0" err="1" smtClean="0"/>
              <a:t>dd.NodeTest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3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Component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DirectedDiffusion</a:t>
            </a:r>
            <a:r>
              <a:rPr lang="en-US" dirty="0" smtClean="0"/>
              <a:t>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9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of the nodes that are running in the simulation</a:t>
            </a:r>
          </a:p>
          <a:p>
            <a:r>
              <a:rPr lang="en-US" dirty="0" smtClean="0"/>
              <a:t>2 modes of operation – timed-task and forced update </a:t>
            </a:r>
          </a:p>
          <a:p>
            <a:pPr lvl="1"/>
            <a:r>
              <a:rPr lang="en-US" dirty="0" smtClean="0"/>
              <a:t>public APIs exposed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- Node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Component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DirectedDiffusion</a:t>
            </a:r>
            <a:r>
              <a:rPr lang="en-US" dirty="0" smtClean="0"/>
              <a:t>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user messages inside the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330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Directed Diffusion Graphical Components</vt:lpstr>
      <vt:lpstr>Design Concept</vt:lpstr>
      <vt:lpstr>Components available</vt:lpstr>
      <vt:lpstr>Resources</vt:lpstr>
      <vt:lpstr>Node list Component</vt:lpstr>
      <vt:lpstr>Node List</vt:lpstr>
      <vt:lpstr>Screenshot - Node List</vt:lpstr>
      <vt:lpstr>Log Component</vt:lpstr>
      <vt:lpstr>Log Component</vt:lpstr>
      <vt:lpstr>Screenshot – Log Component</vt:lpstr>
      <vt:lpstr>Creating the Log Component</vt:lpstr>
      <vt:lpstr>PowerPoint Presentation</vt:lpstr>
      <vt:lpstr>Logging Events</vt:lpstr>
      <vt:lpstr>Plotting</vt:lpstr>
      <vt:lpstr>Gathering Data</vt:lpstr>
      <vt:lpstr>Data Gathering Classes</vt:lpstr>
      <vt:lpstr>Setting Collector</vt:lpstr>
      <vt:lpstr>Included Plot</vt:lpstr>
      <vt:lpstr>Changing Plots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Diffusion Graphical Components</dc:title>
  <dc:creator>Mathew Grabau</dc:creator>
  <cp:lastModifiedBy>Mathew Grabau</cp:lastModifiedBy>
  <cp:revision>71</cp:revision>
  <dcterms:created xsi:type="dcterms:W3CDTF">2012-03-19T05:45:39Z</dcterms:created>
  <dcterms:modified xsi:type="dcterms:W3CDTF">2012-03-21T08:49:49Z</dcterms:modified>
</cp:coreProperties>
</file>