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190500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699" y="2247901"/>
            <a:ext cx="10644743" cy="4732675"/>
            <a:chOff x="0" y="0"/>
            <a:chExt cx="2744378" cy="15563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4378" cy="1556372"/>
            </a:xfrm>
            <a:custGeom>
              <a:avLst/>
              <a:gdLst/>
              <a:ahLst/>
              <a:cxnLst/>
              <a:rect l="l" t="t" r="r" b="b"/>
              <a:pathLst>
                <a:path w="2744378" h="1556372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518480"/>
                  </a:lnTo>
                  <a:cubicBezTo>
                    <a:pt x="2744378" y="1539407"/>
                    <a:pt x="2727413" y="1556372"/>
                    <a:pt x="2706486" y="1556372"/>
                  </a:cubicBezTo>
                  <a:lnTo>
                    <a:pt x="37892" y="1556372"/>
                  </a:lnTo>
                  <a:cubicBezTo>
                    <a:pt x="16965" y="1556372"/>
                    <a:pt x="0" y="1539407"/>
                    <a:pt x="0" y="1518480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4378" cy="1594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66684" y="121158"/>
            <a:ext cx="5396478" cy="3259202"/>
            <a:chOff x="0" y="0"/>
            <a:chExt cx="2744378" cy="18781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4378" cy="1878181"/>
            </a:xfrm>
            <a:custGeom>
              <a:avLst/>
              <a:gdLst/>
              <a:ahLst/>
              <a:cxnLst/>
              <a:rect l="l" t="t" r="r" b="b"/>
              <a:pathLst>
                <a:path w="2744378" h="1878181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853793"/>
                  </a:lnTo>
                  <a:cubicBezTo>
                    <a:pt x="2744378" y="1860261"/>
                    <a:pt x="2741809" y="1866464"/>
                    <a:pt x="2737235" y="1871038"/>
                  </a:cubicBezTo>
                  <a:cubicBezTo>
                    <a:pt x="2732661" y="1875612"/>
                    <a:pt x="2726458" y="1878181"/>
                    <a:pt x="2719990" y="1878181"/>
                  </a:cubicBezTo>
                  <a:lnTo>
                    <a:pt x="24389" y="1878181"/>
                  </a:lnTo>
                  <a:cubicBezTo>
                    <a:pt x="10919" y="1878181"/>
                    <a:pt x="0" y="1867262"/>
                    <a:pt x="0" y="1853793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4378" cy="1916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72800" y="5753100"/>
            <a:ext cx="6476999" cy="4267200"/>
            <a:chOff x="0" y="0"/>
            <a:chExt cx="2744378" cy="1118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4378" cy="1118628"/>
            </a:xfrm>
            <a:custGeom>
              <a:avLst/>
              <a:gdLst/>
              <a:ahLst/>
              <a:cxnLst/>
              <a:rect l="l" t="t" r="r" b="b"/>
              <a:pathLst>
                <a:path w="2744378" h="111862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95400" y="2552700"/>
            <a:ext cx="347534" cy="34753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1390157" y="239115"/>
            <a:ext cx="179985" cy="17998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1192098" y="5996543"/>
            <a:ext cx="213757" cy="213757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749568" y="2552700"/>
            <a:ext cx="347534" cy="347534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1625368" y="239115"/>
            <a:ext cx="179985" cy="179985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1471442" y="5996543"/>
            <a:ext cx="213757" cy="213757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2201877" y="2552700"/>
            <a:ext cx="347534" cy="347534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1859615" y="239115"/>
            <a:ext cx="179985" cy="179985"/>
            <a:chOff x="0" y="0"/>
            <a:chExt cx="6350000" cy="635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1749643" y="5996543"/>
            <a:ext cx="213757" cy="213757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1621675" y="623975"/>
            <a:ext cx="4710409" cy="2482334"/>
            <a:chOff x="0" y="0"/>
            <a:chExt cx="729766" cy="38457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729766" cy="384579"/>
            </a:xfrm>
            <a:custGeom>
              <a:avLst/>
              <a:gdLst/>
              <a:ahLst/>
              <a:cxnLst/>
              <a:rect l="l" t="t" r="r" b="b"/>
              <a:pathLst>
                <a:path w="729766" h="384579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66499"/>
                  </a:lnTo>
                  <a:cubicBezTo>
                    <a:pt x="729766" y="371294"/>
                    <a:pt x="727861" y="375893"/>
                    <a:pt x="724470" y="379283"/>
                  </a:cubicBezTo>
                  <a:cubicBezTo>
                    <a:pt x="721080" y="382674"/>
                    <a:pt x="716481" y="384579"/>
                    <a:pt x="711686" y="384579"/>
                  </a:cubicBezTo>
                  <a:lnTo>
                    <a:pt x="18079" y="384579"/>
                  </a:lnTo>
                  <a:cubicBezTo>
                    <a:pt x="13284" y="384579"/>
                    <a:pt x="8686" y="382674"/>
                    <a:pt x="5295" y="379283"/>
                  </a:cubicBezTo>
                  <a:cubicBezTo>
                    <a:pt x="1905" y="375893"/>
                    <a:pt x="0" y="371294"/>
                    <a:pt x="0" y="366499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t="-13212" b="-13212"/>
              </a:stretch>
            </a:blipFill>
          </p:spPr>
        </p:sp>
      </p:grpSp>
      <p:sp>
        <p:nvSpPr>
          <p:cNvPr id="34" name="TextBox 34"/>
          <p:cNvSpPr txBox="1"/>
          <p:nvPr/>
        </p:nvSpPr>
        <p:spPr>
          <a:xfrm>
            <a:off x="1254280" y="3844558"/>
            <a:ext cx="9968156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83"/>
              </a:lnSpc>
            </a:pPr>
            <a:r>
              <a:rPr lang="en-US" sz="8800" b="1" dirty="0">
                <a:solidFill>
                  <a:srgbClr val="FFFFFF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Wild life Tracking Made Easy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80321" y="6980576"/>
            <a:ext cx="5144681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Akash</a:t>
            </a:r>
          </a:p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Ostin</a:t>
            </a:r>
          </a:p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Mathew</a:t>
            </a:r>
          </a:p>
          <a:p>
            <a:pPr algn="l">
              <a:lnSpc>
                <a:spcPts val="5218"/>
              </a:lnSpc>
            </a:pPr>
            <a:r>
              <a:rPr lang="en-US" sz="60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Ramkumar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157280" y="6362700"/>
            <a:ext cx="2711120" cy="38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1"/>
              </a:lnSpc>
            </a:pPr>
            <a:r>
              <a:rPr lang="en-US" sz="3600" dirty="0">
                <a:solidFill>
                  <a:srgbClr val="071330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Presented By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3942316" y="599039"/>
            <a:ext cx="4592084" cy="2178741"/>
            <a:chOff x="0" y="0"/>
            <a:chExt cx="2744378" cy="177916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074957" y="723900"/>
            <a:ext cx="179985" cy="179985"/>
            <a:chOff x="0" y="0"/>
            <a:chExt cx="6350000" cy="6350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4310168" y="723900"/>
            <a:ext cx="179985" cy="179985"/>
            <a:chOff x="0" y="0"/>
            <a:chExt cx="6350000" cy="6350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4544415" y="723900"/>
            <a:ext cx="179985" cy="179985"/>
            <a:chOff x="0" y="0"/>
            <a:chExt cx="6350000" cy="635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3D041F00-6F10-2145-8641-6EA49509E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771" y="960998"/>
            <a:ext cx="3765512" cy="1762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52400" y="190500"/>
            <a:ext cx="17907000" cy="9829800"/>
            <a:chOff x="0" y="0"/>
            <a:chExt cx="2744378" cy="1240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4378" cy="1240140"/>
            </a:xfrm>
            <a:custGeom>
              <a:avLst/>
              <a:gdLst/>
              <a:ahLst/>
              <a:cxnLst/>
              <a:rect l="l" t="t" r="r" b="b"/>
              <a:pathLst>
                <a:path w="2744378" h="1240140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202248"/>
                  </a:lnTo>
                  <a:cubicBezTo>
                    <a:pt x="2744378" y="1223175"/>
                    <a:pt x="2727413" y="1240140"/>
                    <a:pt x="2706486" y="1240140"/>
                  </a:cubicBezTo>
                  <a:lnTo>
                    <a:pt x="37892" y="1240140"/>
                  </a:lnTo>
                  <a:cubicBezTo>
                    <a:pt x="16965" y="1240140"/>
                    <a:pt x="0" y="1223175"/>
                    <a:pt x="0" y="1202248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4378" cy="12782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44013CA-4973-AA8F-CFEF-9B2D8A791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"/>
            <a:ext cx="17323560" cy="906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47650" y="961993"/>
            <a:ext cx="17017588" cy="8829707"/>
            <a:chOff x="0" y="-38100"/>
            <a:chExt cx="3878032" cy="2326286"/>
          </a:xfrm>
        </p:grpSpPr>
        <p:sp>
          <p:nvSpPr>
            <p:cNvPr id="6" name="Freeform 6"/>
            <p:cNvSpPr/>
            <p:nvPr/>
          </p:nvSpPr>
          <p:spPr>
            <a:xfrm>
              <a:off x="32319" y="90116"/>
              <a:ext cx="3845713" cy="2198070"/>
            </a:xfrm>
            <a:custGeom>
              <a:avLst/>
              <a:gdLst/>
              <a:ahLst/>
              <a:cxnLst/>
              <a:rect l="l" t="t" r="r" b="b"/>
              <a:pathLst>
                <a:path w="3845713" h="2198070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2170995"/>
                  </a:lnTo>
                  <a:cubicBezTo>
                    <a:pt x="3845713" y="2185948"/>
                    <a:pt x="3833591" y="2198070"/>
                    <a:pt x="3818638" y="2198070"/>
                  </a:cubicBezTo>
                  <a:lnTo>
                    <a:pt x="27075" y="2198070"/>
                  </a:lnTo>
                  <a:cubicBezTo>
                    <a:pt x="12122" y="2198070"/>
                    <a:pt x="0" y="2185948"/>
                    <a:pt x="0" y="2170995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223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218882"/>
            <a:ext cx="797910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2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Problem Statement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853" y="2715573"/>
            <a:ext cx="15697200" cy="4101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Accessing Real-Time Wildlife Information and </a:t>
            </a:r>
            <a:r>
              <a:rPr lang="en-IN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wildlife tracking tools.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accessing real-time data.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awareness about local and global wildlife.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8474" y="7587392"/>
            <a:ext cx="15813464" cy="1392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300"/>
              </a:spcBef>
            </a:pPr>
            <a:endParaRPr lang="en-US" sz="4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</a:pPr>
            <a:r>
              <a:rPr lang="en-US" sz="44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Task</a:t>
            </a:r>
            <a:r>
              <a:rPr lang="en-US" sz="4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Users and Wildlife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09600" y="1732124"/>
            <a:ext cx="210976" cy="210976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85310" y="1732124"/>
            <a:ext cx="210976" cy="210976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159891" y="1732124"/>
            <a:ext cx="210976" cy="210976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4896066" y="342901"/>
            <a:ext cx="3087134" cy="1953692"/>
            <a:chOff x="0" y="0"/>
            <a:chExt cx="2744378" cy="177916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5047757" y="467715"/>
            <a:ext cx="179985" cy="179985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5282968" y="467715"/>
            <a:ext cx="179985" cy="179985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15517215" y="467715"/>
            <a:ext cx="179985" cy="179985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5151542" y="876300"/>
            <a:ext cx="2616748" cy="1246785"/>
            <a:chOff x="0" y="0"/>
            <a:chExt cx="729766" cy="36430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t="-16730" b="-1673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752600" y="1311273"/>
            <a:ext cx="15011400" cy="7794627"/>
            <a:chOff x="0" y="0"/>
            <a:chExt cx="3845713" cy="16953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2400" y="39435"/>
            <a:ext cx="10341023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Solution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07878" y="2476500"/>
            <a:ext cx="13694122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Introducing Wild Track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Your All-in-One Wildlife Companion</a:t>
            </a:r>
          </a:p>
          <a:p>
            <a:pPr algn="just"/>
            <a:endParaRPr lang="en-US" sz="4400" dirty="0">
              <a:solidFill>
                <a:srgbClr val="F8FA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multi-tab app designed for seamless wildlife exploration.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real-time data, 3D mapping, and species tracking.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Accessible to all users, from enthusiasts to researchers.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2040509" y="1554732"/>
            <a:ext cx="210976" cy="21097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2316219" y="1554732"/>
            <a:ext cx="210976" cy="210976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2590800" y="1554732"/>
            <a:ext cx="210976" cy="210976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76200" y="8421054"/>
            <a:ext cx="2854817" cy="1827846"/>
            <a:chOff x="0" y="0"/>
            <a:chExt cx="2744378" cy="177916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1058" y="8496300"/>
            <a:ext cx="172440" cy="172440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366409" y="8496300"/>
            <a:ext cx="172440" cy="172440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590837" y="8496300"/>
            <a:ext cx="172440" cy="17244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227278" y="8805079"/>
            <a:ext cx="2504580" cy="1215221"/>
            <a:chOff x="0" y="0"/>
            <a:chExt cx="729766" cy="36430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870" y="0"/>
                  </a:moveTo>
                  <a:lnTo>
                    <a:pt x="710895" y="0"/>
                  </a:lnTo>
                  <a:cubicBezTo>
                    <a:pt x="715900" y="0"/>
                    <a:pt x="720700" y="1988"/>
                    <a:pt x="724239" y="5527"/>
                  </a:cubicBezTo>
                  <a:cubicBezTo>
                    <a:pt x="727778" y="9066"/>
                    <a:pt x="729766" y="13866"/>
                    <a:pt x="729766" y="18870"/>
                  </a:cubicBezTo>
                  <a:lnTo>
                    <a:pt x="729766" y="345433"/>
                  </a:lnTo>
                  <a:cubicBezTo>
                    <a:pt x="729766" y="350438"/>
                    <a:pt x="727778" y="355238"/>
                    <a:pt x="724239" y="358776"/>
                  </a:cubicBezTo>
                  <a:cubicBezTo>
                    <a:pt x="720700" y="362315"/>
                    <a:pt x="715900" y="364303"/>
                    <a:pt x="710895" y="364303"/>
                  </a:cubicBezTo>
                  <a:lnTo>
                    <a:pt x="18870" y="364303"/>
                  </a:lnTo>
                  <a:cubicBezTo>
                    <a:pt x="13866" y="364303"/>
                    <a:pt x="9066" y="362315"/>
                    <a:pt x="5527" y="358776"/>
                  </a:cubicBezTo>
                  <a:cubicBezTo>
                    <a:pt x="1988" y="355238"/>
                    <a:pt x="0" y="350438"/>
                    <a:pt x="0" y="345433"/>
                  </a:cubicBezTo>
                  <a:lnTo>
                    <a:pt x="0" y="18870"/>
                  </a:lnTo>
                  <a:cubicBezTo>
                    <a:pt x="0" y="13866"/>
                    <a:pt x="1988" y="9066"/>
                    <a:pt x="5527" y="5527"/>
                  </a:cubicBezTo>
                  <a:cubicBezTo>
                    <a:pt x="9066" y="1988"/>
                    <a:pt x="13866" y="0"/>
                    <a:pt x="18870" y="0"/>
                  </a:cubicBezTo>
                  <a:close/>
                </a:path>
              </a:pathLst>
            </a:custGeom>
            <a:blipFill>
              <a:blip r:embed="rId4"/>
              <a:stretch>
                <a:fillRect t="-16856" b="-16856"/>
              </a:stretch>
            </a:blipFill>
          </p:spPr>
        </p:sp>
      </p:grpSp>
      <p:grpSp>
        <p:nvGrpSpPr>
          <p:cNvPr id="37" name="Group 28">
            <a:extLst>
              <a:ext uri="{FF2B5EF4-FFF2-40B4-BE49-F238E27FC236}">
                <a16:creationId xmlns:a16="http://schemas.microsoft.com/office/drawing/2014/main" id="{960358D5-CE01-8326-584B-BD6AA0C8BE9B}"/>
              </a:ext>
            </a:extLst>
          </p:cNvPr>
          <p:cNvGrpSpPr/>
          <p:nvPr/>
        </p:nvGrpSpPr>
        <p:grpSpPr>
          <a:xfrm>
            <a:off x="14819866" y="446608"/>
            <a:ext cx="3087134" cy="1953692"/>
            <a:chOff x="0" y="0"/>
            <a:chExt cx="2744378" cy="1779163"/>
          </a:xfrm>
        </p:grpSpPr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75F4E15-253B-B8CC-984B-01FC8B858413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754774"/>
                  </a:lnTo>
                  <a:cubicBezTo>
                    <a:pt x="2744378" y="1768244"/>
                    <a:pt x="2733459" y="1779163"/>
                    <a:pt x="2719990" y="1779163"/>
                  </a:cubicBezTo>
                  <a:lnTo>
                    <a:pt x="24389" y="1779163"/>
                  </a:lnTo>
                  <a:cubicBezTo>
                    <a:pt x="17920" y="1779163"/>
                    <a:pt x="11717" y="1776594"/>
                    <a:pt x="7143" y="1772020"/>
                  </a:cubicBezTo>
                  <a:cubicBezTo>
                    <a:pt x="2570" y="1767446"/>
                    <a:pt x="0" y="1761243"/>
                    <a:pt x="0" y="1754774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0">
              <a:extLst>
                <a:ext uri="{FF2B5EF4-FFF2-40B4-BE49-F238E27FC236}">
                  <a16:creationId xmlns:a16="http://schemas.microsoft.com/office/drawing/2014/main" id="{C7FDD7D1-1BDB-9C7D-DF43-E725DED636D2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392DCE8C-53B2-6DA9-B3B3-288B9E9F97D4}"/>
              </a:ext>
            </a:extLst>
          </p:cNvPr>
          <p:cNvGrpSpPr/>
          <p:nvPr/>
        </p:nvGrpSpPr>
        <p:grpSpPr>
          <a:xfrm>
            <a:off x="14971557" y="571422"/>
            <a:ext cx="179985" cy="179985"/>
            <a:chOff x="0" y="0"/>
            <a:chExt cx="6350000" cy="6350000"/>
          </a:xfrm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18F91987-18C2-9DA7-AEE9-F5A938ED9CE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id="{50862ED3-1D07-4076-B423-2B600735C0CF}"/>
              </a:ext>
            </a:extLst>
          </p:cNvPr>
          <p:cNvGrpSpPr/>
          <p:nvPr/>
        </p:nvGrpSpPr>
        <p:grpSpPr>
          <a:xfrm>
            <a:off x="15206768" y="571422"/>
            <a:ext cx="179985" cy="179985"/>
            <a:chOff x="0" y="0"/>
            <a:chExt cx="6350000" cy="6350000"/>
          </a:xfrm>
        </p:grpSpPr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6AA884A1-0D9D-5730-37C5-A111EC1475E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4" name="Group 35">
            <a:extLst>
              <a:ext uri="{FF2B5EF4-FFF2-40B4-BE49-F238E27FC236}">
                <a16:creationId xmlns:a16="http://schemas.microsoft.com/office/drawing/2014/main" id="{7A2D5963-89A0-06C5-2EA7-19C1B6BF7161}"/>
              </a:ext>
            </a:extLst>
          </p:cNvPr>
          <p:cNvGrpSpPr/>
          <p:nvPr/>
        </p:nvGrpSpPr>
        <p:grpSpPr>
          <a:xfrm>
            <a:off x="15441015" y="571422"/>
            <a:ext cx="179985" cy="179985"/>
            <a:chOff x="0" y="0"/>
            <a:chExt cx="6350000" cy="6350000"/>
          </a:xfrm>
        </p:grpSpPr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9354210-F3E7-9B4D-00DD-307FB6282E8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6" name="Group 37">
            <a:extLst>
              <a:ext uri="{FF2B5EF4-FFF2-40B4-BE49-F238E27FC236}">
                <a16:creationId xmlns:a16="http://schemas.microsoft.com/office/drawing/2014/main" id="{9033239D-F98D-23DC-8145-2AB368A01CBB}"/>
              </a:ext>
            </a:extLst>
          </p:cNvPr>
          <p:cNvGrpSpPr/>
          <p:nvPr/>
        </p:nvGrpSpPr>
        <p:grpSpPr>
          <a:xfrm>
            <a:off x="15075342" y="980007"/>
            <a:ext cx="2616748" cy="1246785"/>
            <a:chOff x="0" y="0"/>
            <a:chExt cx="729766" cy="364303"/>
          </a:xfrm>
        </p:grpSpPr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A64F1608-47C4-08A4-250B-CF4A6154FCDB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46224"/>
                  </a:lnTo>
                  <a:cubicBezTo>
                    <a:pt x="729766" y="351019"/>
                    <a:pt x="727861" y="355618"/>
                    <a:pt x="724470" y="359008"/>
                  </a:cubicBezTo>
                  <a:cubicBezTo>
                    <a:pt x="721080" y="362399"/>
                    <a:pt x="716481" y="364303"/>
                    <a:pt x="711686" y="364303"/>
                  </a:cubicBezTo>
                  <a:lnTo>
                    <a:pt x="18079" y="364303"/>
                  </a:lnTo>
                  <a:cubicBezTo>
                    <a:pt x="13284" y="364303"/>
                    <a:pt x="8686" y="362399"/>
                    <a:pt x="5295" y="359008"/>
                  </a:cubicBezTo>
                  <a:cubicBezTo>
                    <a:pt x="1905" y="355618"/>
                    <a:pt x="0" y="351019"/>
                    <a:pt x="0" y="346224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5"/>
              <a:stretch>
                <a:fillRect t="-16730" b="-1673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99115" y="1449656"/>
            <a:ext cx="8710455" cy="6415027"/>
            <a:chOff x="0" y="0"/>
            <a:chExt cx="3845713" cy="16298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629801"/>
            </a:xfrm>
            <a:custGeom>
              <a:avLst/>
              <a:gdLst/>
              <a:ahLst/>
              <a:cxnLst/>
              <a:rect l="l" t="t" r="r" b="b"/>
              <a:pathLst>
                <a:path w="3845713" h="1629801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599878"/>
                  </a:lnTo>
                  <a:cubicBezTo>
                    <a:pt x="3845713" y="1607814"/>
                    <a:pt x="3842561" y="1615425"/>
                    <a:pt x="3836949" y="1621037"/>
                  </a:cubicBezTo>
                  <a:cubicBezTo>
                    <a:pt x="3831337" y="1626648"/>
                    <a:pt x="3823727" y="1629801"/>
                    <a:pt x="3815791" y="1629801"/>
                  </a:cubicBezTo>
                  <a:lnTo>
                    <a:pt x="29923" y="1629801"/>
                  </a:lnTo>
                  <a:cubicBezTo>
                    <a:pt x="21987" y="1629801"/>
                    <a:pt x="14376" y="1626648"/>
                    <a:pt x="8764" y="1621037"/>
                  </a:cubicBezTo>
                  <a:cubicBezTo>
                    <a:pt x="3153" y="1615425"/>
                    <a:pt x="0" y="1607814"/>
                    <a:pt x="0" y="159987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83988" y="1449656"/>
            <a:ext cx="8242694" cy="6564992"/>
            <a:chOff x="0" y="0"/>
            <a:chExt cx="3845713" cy="16298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45713" cy="1629801"/>
            </a:xfrm>
            <a:custGeom>
              <a:avLst/>
              <a:gdLst/>
              <a:ahLst/>
              <a:cxnLst/>
              <a:rect l="l" t="t" r="r" b="b"/>
              <a:pathLst>
                <a:path w="3845713" h="1629801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599878"/>
                  </a:lnTo>
                  <a:cubicBezTo>
                    <a:pt x="3845713" y="1607814"/>
                    <a:pt x="3842561" y="1615425"/>
                    <a:pt x="3836949" y="1621037"/>
                  </a:cubicBezTo>
                  <a:cubicBezTo>
                    <a:pt x="3831337" y="1626648"/>
                    <a:pt x="3823727" y="1629801"/>
                    <a:pt x="3815791" y="1629801"/>
                  </a:cubicBezTo>
                  <a:lnTo>
                    <a:pt x="29923" y="1629801"/>
                  </a:lnTo>
                  <a:cubicBezTo>
                    <a:pt x="21987" y="1629801"/>
                    <a:pt x="14376" y="1626648"/>
                    <a:pt x="8764" y="1621037"/>
                  </a:cubicBezTo>
                  <a:cubicBezTo>
                    <a:pt x="3153" y="1615425"/>
                    <a:pt x="0" y="1607814"/>
                    <a:pt x="0" y="1599878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845713" cy="1667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4496" y="26627"/>
            <a:ext cx="10920704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App Features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7941" y="2422317"/>
            <a:ext cx="7807901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IN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r>
              <a:rPr lang="en-IN" sz="4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dashboard.</a:t>
            </a:r>
          </a:p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Globe Map: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Interactive global wildlife tracking.</a:t>
            </a:r>
          </a:p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Species Habitat: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Discover where animals live.</a:t>
            </a:r>
          </a:p>
          <a:p>
            <a:pPr algn="just"/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197343" y="2535957"/>
            <a:ext cx="6938505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	Wildlife:</a:t>
            </a: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Explore animals in your city.</a:t>
            </a:r>
          </a:p>
          <a:p>
            <a:pPr algn="just"/>
            <a:r>
              <a:rPr lang="en-US" sz="4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Wildlife	Report:</a:t>
            </a:r>
            <a:endParaRPr lang="en-US" sz="44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detailed conservation reports.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475619" y="1714500"/>
            <a:ext cx="190900" cy="19090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116181" y="1638300"/>
            <a:ext cx="190900" cy="19090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725093" y="1714500"/>
            <a:ext cx="190900" cy="190900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365655" y="1638300"/>
            <a:ext cx="190900" cy="190900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973545" y="1714500"/>
            <a:ext cx="190900" cy="190900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614107" y="1638300"/>
            <a:ext cx="190900" cy="190900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7848600" y="7124700"/>
            <a:ext cx="3124229" cy="1901630"/>
            <a:chOff x="0" y="0"/>
            <a:chExt cx="2744378" cy="177916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8463" y="0"/>
                  </a:moveTo>
                  <a:lnTo>
                    <a:pt x="2715916" y="0"/>
                  </a:lnTo>
                  <a:cubicBezTo>
                    <a:pt x="2723464" y="0"/>
                    <a:pt x="2730704" y="2999"/>
                    <a:pt x="2736042" y="8336"/>
                  </a:cubicBezTo>
                  <a:cubicBezTo>
                    <a:pt x="2741380" y="13674"/>
                    <a:pt x="2744378" y="20914"/>
                    <a:pt x="2744378" y="28463"/>
                  </a:cubicBezTo>
                  <a:lnTo>
                    <a:pt x="2744378" y="1750701"/>
                  </a:lnTo>
                  <a:cubicBezTo>
                    <a:pt x="2744378" y="1758249"/>
                    <a:pt x="2741380" y="1765489"/>
                    <a:pt x="2736042" y="1770827"/>
                  </a:cubicBezTo>
                  <a:cubicBezTo>
                    <a:pt x="2730704" y="1776164"/>
                    <a:pt x="2723464" y="1779163"/>
                    <a:pt x="2715916" y="1779163"/>
                  </a:cubicBezTo>
                  <a:lnTo>
                    <a:pt x="28463" y="1779163"/>
                  </a:lnTo>
                  <a:cubicBezTo>
                    <a:pt x="20914" y="1779163"/>
                    <a:pt x="13674" y="1776164"/>
                    <a:pt x="8336" y="1770827"/>
                  </a:cubicBezTo>
                  <a:cubicBezTo>
                    <a:pt x="2999" y="1765489"/>
                    <a:pt x="0" y="1758249"/>
                    <a:pt x="0" y="1750701"/>
                  </a:cubicBezTo>
                  <a:lnTo>
                    <a:pt x="0" y="28463"/>
                  </a:lnTo>
                  <a:cubicBezTo>
                    <a:pt x="0" y="20914"/>
                    <a:pt x="2999" y="13674"/>
                    <a:pt x="8336" y="8336"/>
                  </a:cubicBezTo>
                  <a:cubicBezTo>
                    <a:pt x="13674" y="2999"/>
                    <a:pt x="20914" y="0"/>
                    <a:pt x="284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063018" y="7199076"/>
            <a:ext cx="154224" cy="154224"/>
            <a:chOff x="0" y="0"/>
            <a:chExt cx="6350000" cy="6350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2" name="Group 42"/>
          <p:cNvGrpSpPr/>
          <p:nvPr/>
        </p:nvGrpSpPr>
        <p:grpSpPr>
          <a:xfrm>
            <a:off x="8291618" y="7199076"/>
            <a:ext cx="154224" cy="154224"/>
            <a:chOff x="0" y="0"/>
            <a:chExt cx="6350000" cy="6350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8520218" y="7199076"/>
            <a:ext cx="154224" cy="154224"/>
            <a:chOff x="0" y="0"/>
            <a:chExt cx="6350000" cy="635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8001515" y="7514221"/>
            <a:ext cx="2786284" cy="1358180"/>
            <a:chOff x="0" y="0"/>
            <a:chExt cx="729766" cy="36430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099" y="0"/>
                  </a:moveTo>
                  <a:lnTo>
                    <a:pt x="708666" y="0"/>
                  </a:lnTo>
                  <a:cubicBezTo>
                    <a:pt x="714262" y="0"/>
                    <a:pt x="719629" y="2223"/>
                    <a:pt x="723586" y="6180"/>
                  </a:cubicBezTo>
                  <a:cubicBezTo>
                    <a:pt x="727543" y="10137"/>
                    <a:pt x="729766" y="15503"/>
                    <a:pt x="729766" y="21099"/>
                  </a:cubicBezTo>
                  <a:lnTo>
                    <a:pt x="729766" y="343204"/>
                  </a:lnTo>
                  <a:cubicBezTo>
                    <a:pt x="729766" y="354857"/>
                    <a:pt x="720319" y="364303"/>
                    <a:pt x="708666" y="364303"/>
                  </a:cubicBezTo>
                  <a:lnTo>
                    <a:pt x="21099" y="364303"/>
                  </a:lnTo>
                  <a:cubicBezTo>
                    <a:pt x="15503" y="364303"/>
                    <a:pt x="10137" y="362081"/>
                    <a:pt x="6180" y="358124"/>
                  </a:cubicBezTo>
                  <a:cubicBezTo>
                    <a:pt x="2223" y="354167"/>
                    <a:pt x="0" y="348800"/>
                    <a:pt x="0" y="343204"/>
                  </a:cubicBezTo>
                  <a:lnTo>
                    <a:pt x="0" y="21099"/>
                  </a:lnTo>
                  <a:cubicBezTo>
                    <a:pt x="0" y="15503"/>
                    <a:pt x="2223" y="10137"/>
                    <a:pt x="6180" y="6180"/>
                  </a:cubicBezTo>
                  <a:cubicBezTo>
                    <a:pt x="10137" y="2223"/>
                    <a:pt x="15503" y="0"/>
                    <a:pt x="21099" y="0"/>
                  </a:cubicBezTo>
                  <a:close/>
                </a:path>
              </a:pathLst>
            </a:custGeom>
            <a:blipFill>
              <a:blip r:embed="rId4"/>
              <a:stretch>
                <a:fillRect t="-2833" b="-2833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8229601" y="800100"/>
            <a:ext cx="9753600" cy="4340222"/>
            <a:chOff x="0" y="0"/>
            <a:chExt cx="3845713" cy="20810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2081026"/>
            </a:xfrm>
            <a:custGeom>
              <a:avLst/>
              <a:gdLst/>
              <a:ahLst/>
              <a:cxnLst/>
              <a:rect l="l" t="t" r="r" b="b"/>
              <a:pathLst>
                <a:path w="3845713" h="2081026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2051104"/>
                  </a:lnTo>
                  <a:cubicBezTo>
                    <a:pt x="3845713" y="2059040"/>
                    <a:pt x="3842561" y="2066651"/>
                    <a:pt x="3836949" y="2072262"/>
                  </a:cubicBezTo>
                  <a:cubicBezTo>
                    <a:pt x="3831337" y="2077874"/>
                    <a:pt x="3823727" y="2081026"/>
                    <a:pt x="3815791" y="2081026"/>
                  </a:cubicBezTo>
                  <a:lnTo>
                    <a:pt x="29923" y="2081026"/>
                  </a:lnTo>
                  <a:cubicBezTo>
                    <a:pt x="21987" y="2081026"/>
                    <a:pt x="14376" y="2077874"/>
                    <a:pt x="8764" y="2072262"/>
                  </a:cubicBezTo>
                  <a:cubicBezTo>
                    <a:pt x="3153" y="2066651"/>
                    <a:pt x="0" y="2059040"/>
                    <a:pt x="0" y="2051104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2119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82000" y="1028700"/>
            <a:ext cx="190900" cy="1909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631474" y="102870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879926" y="102870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124249" y="57800"/>
            <a:ext cx="429535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Homepage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562068" y="1400062"/>
            <a:ext cx="8998632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all app features.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on wildlife info and alerts.</a:t>
            </a: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33ED7FB8-2989-8E99-37DA-49F188158509}"/>
              </a:ext>
            </a:extLst>
          </p:cNvPr>
          <p:cNvGrpSpPr/>
          <p:nvPr/>
        </p:nvGrpSpPr>
        <p:grpSpPr>
          <a:xfrm>
            <a:off x="228600" y="5807949"/>
            <a:ext cx="10689082" cy="3755152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FBF04D4-F5F6-3089-EE71-8AE56F319238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CF5D8AF8-9A4B-BDDC-568C-894BCDBDC6D3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3A2E543C-DB65-8288-C481-ABCA64E4AAE9}"/>
              </a:ext>
            </a:extLst>
          </p:cNvPr>
          <p:cNvSpPr txBox="1"/>
          <p:nvPr/>
        </p:nvSpPr>
        <p:spPr>
          <a:xfrm>
            <a:off x="568873" y="6487255"/>
            <a:ext cx="9830265" cy="1909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Wildlife Journey Starts Here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</a:t>
            </a: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Dashboard for Every User</a:t>
            </a:r>
            <a:endParaRPr lang="en-US" sz="4400" dirty="0"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sp>
        <p:nvSpPr>
          <p:cNvPr id="61" name="TextBox 19">
            <a:extLst>
              <a:ext uri="{FF2B5EF4-FFF2-40B4-BE49-F238E27FC236}">
                <a16:creationId xmlns:a16="http://schemas.microsoft.com/office/drawing/2014/main" id="{380C53F9-EF2A-0328-2C7C-9B0B43A6CD39}"/>
              </a:ext>
            </a:extLst>
          </p:cNvPr>
          <p:cNvSpPr txBox="1"/>
          <p:nvPr/>
        </p:nvSpPr>
        <p:spPr>
          <a:xfrm>
            <a:off x="4405868" y="2302748"/>
            <a:ext cx="3823732" cy="276625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3390F155-3BB9-AC63-1A70-A9CDD02C3651}"/>
              </a:ext>
            </a:extLst>
          </p:cNvPr>
          <p:cNvGrpSpPr/>
          <p:nvPr/>
        </p:nvGrpSpPr>
        <p:grpSpPr>
          <a:xfrm>
            <a:off x="377974" y="5981700"/>
            <a:ext cx="190900" cy="190900"/>
            <a:chOff x="0" y="0"/>
            <a:chExt cx="6350000" cy="6350000"/>
          </a:xfrm>
        </p:grpSpPr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96AD05D1-CDAF-6437-B1FE-945EE9A0956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4" name="Group 10">
            <a:extLst>
              <a:ext uri="{FF2B5EF4-FFF2-40B4-BE49-F238E27FC236}">
                <a16:creationId xmlns:a16="http://schemas.microsoft.com/office/drawing/2014/main" id="{0D4FFFAD-A208-5E29-02DC-5A1A2E9AC587}"/>
              </a:ext>
            </a:extLst>
          </p:cNvPr>
          <p:cNvGrpSpPr/>
          <p:nvPr/>
        </p:nvGrpSpPr>
        <p:grpSpPr>
          <a:xfrm>
            <a:off x="627448" y="5981700"/>
            <a:ext cx="190900" cy="190900"/>
            <a:chOff x="0" y="0"/>
            <a:chExt cx="6350000" cy="6350000"/>
          </a:xfrm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599F666A-CBD7-4484-DBAA-4D25763C4C6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6" name="Group 12">
            <a:extLst>
              <a:ext uri="{FF2B5EF4-FFF2-40B4-BE49-F238E27FC236}">
                <a16:creationId xmlns:a16="http://schemas.microsoft.com/office/drawing/2014/main" id="{B53DB51C-6687-EAC4-892F-C38587D88E6A}"/>
              </a:ext>
            </a:extLst>
          </p:cNvPr>
          <p:cNvGrpSpPr/>
          <p:nvPr/>
        </p:nvGrpSpPr>
        <p:grpSpPr>
          <a:xfrm>
            <a:off x="875900" y="5981700"/>
            <a:ext cx="190900" cy="190900"/>
            <a:chOff x="0" y="0"/>
            <a:chExt cx="6350000" cy="6350000"/>
          </a:xfrm>
        </p:grpSpPr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7F10E709-AFD0-A772-4A47-5B482195072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74" name="Group 17">
            <a:extLst>
              <a:ext uri="{FF2B5EF4-FFF2-40B4-BE49-F238E27FC236}">
                <a16:creationId xmlns:a16="http://schemas.microsoft.com/office/drawing/2014/main" id="{B3C946F4-0BA2-484C-BC62-01C9490CF27F}"/>
              </a:ext>
            </a:extLst>
          </p:cNvPr>
          <p:cNvGrpSpPr/>
          <p:nvPr/>
        </p:nvGrpSpPr>
        <p:grpSpPr>
          <a:xfrm>
            <a:off x="1178140" y="1714500"/>
            <a:ext cx="4295351" cy="2590800"/>
            <a:chOff x="0" y="0"/>
            <a:chExt cx="2744378" cy="1779163"/>
          </a:xfrm>
        </p:grpSpPr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414B0112-159E-CBBE-9410-99FCB065C080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9010" y="0"/>
                  </a:moveTo>
                  <a:lnTo>
                    <a:pt x="2715369" y="0"/>
                  </a:lnTo>
                  <a:cubicBezTo>
                    <a:pt x="2731390" y="0"/>
                    <a:pt x="2744378" y="12988"/>
                    <a:pt x="2744378" y="29010"/>
                  </a:cubicBezTo>
                  <a:lnTo>
                    <a:pt x="2744378" y="1750153"/>
                  </a:lnTo>
                  <a:cubicBezTo>
                    <a:pt x="2744378" y="1766175"/>
                    <a:pt x="2731390" y="1779163"/>
                    <a:pt x="2715369" y="1779163"/>
                  </a:cubicBezTo>
                  <a:lnTo>
                    <a:pt x="29010" y="1779163"/>
                  </a:lnTo>
                  <a:cubicBezTo>
                    <a:pt x="12988" y="1779163"/>
                    <a:pt x="0" y="1766175"/>
                    <a:pt x="0" y="1750153"/>
                  </a:cubicBezTo>
                  <a:lnTo>
                    <a:pt x="0" y="29010"/>
                  </a:lnTo>
                  <a:cubicBezTo>
                    <a:pt x="0" y="12988"/>
                    <a:pt x="12988" y="0"/>
                    <a:pt x="290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6" name="TextBox 19">
              <a:extLst>
                <a:ext uri="{FF2B5EF4-FFF2-40B4-BE49-F238E27FC236}">
                  <a16:creationId xmlns:a16="http://schemas.microsoft.com/office/drawing/2014/main" id="{AE874A00-3310-1D00-7E09-8EE98D3A8195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7" name="Group 22">
            <a:extLst>
              <a:ext uri="{FF2B5EF4-FFF2-40B4-BE49-F238E27FC236}">
                <a16:creationId xmlns:a16="http://schemas.microsoft.com/office/drawing/2014/main" id="{02DE8065-4592-DF53-D34B-CB048F6814C4}"/>
              </a:ext>
            </a:extLst>
          </p:cNvPr>
          <p:cNvGrpSpPr/>
          <p:nvPr/>
        </p:nvGrpSpPr>
        <p:grpSpPr>
          <a:xfrm>
            <a:off x="1271166" y="1839496"/>
            <a:ext cx="151315" cy="151315"/>
            <a:chOff x="0" y="0"/>
            <a:chExt cx="6350000" cy="6350000"/>
          </a:xfrm>
        </p:grpSpPr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0DC8ED54-C845-EDB9-95D5-86DAD74535F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79" name="Group 26">
            <a:extLst>
              <a:ext uri="{FF2B5EF4-FFF2-40B4-BE49-F238E27FC236}">
                <a16:creationId xmlns:a16="http://schemas.microsoft.com/office/drawing/2014/main" id="{4F4EDA3C-4E56-C4D7-FE48-79F0B0275CAB}"/>
              </a:ext>
            </a:extLst>
          </p:cNvPr>
          <p:cNvGrpSpPr/>
          <p:nvPr/>
        </p:nvGrpSpPr>
        <p:grpSpPr>
          <a:xfrm>
            <a:off x="1468910" y="1839496"/>
            <a:ext cx="151315" cy="151315"/>
            <a:chOff x="0" y="0"/>
            <a:chExt cx="6350000" cy="6350000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43387DC6-44D5-4E25-F071-8DFFD0F2482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AE6AED7-75C3-609F-3DBF-7A9F565F8C18}"/>
              </a:ext>
            </a:extLst>
          </p:cNvPr>
          <p:cNvGrpSpPr/>
          <p:nvPr/>
        </p:nvGrpSpPr>
        <p:grpSpPr>
          <a:xfrm>
            <a:off x="1665843" y="1839496"/>
            <a:ext cx="151315" cy="151315"/>
            <a:chOff x="0" y="0"/>
            <a:chExt cx="6350000" cy="6350000"/>
          </a:xfrm>
        </p:grpSpPr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0BC9A40-932E-2D3F-784B-091B3B5B383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83" name="Group 45">
            <a:extLst>
              <a:ext uri="{FF2B5EF4-FFF2-40B4-BE49-F238E27FC236}">
                <a16:creationId xmlns:a16="http://schemas.microsoft.com/office/drawing/2014/main" id="{F8DF740A-142B-77C0-5FAB-FB77689FEF63}"/>
              </a:ext>
            </a:extLst>
          </p:cNvPr>
          <p:cNvGrpSpPr/>
          <p:nvPr/>
        </p:nvGrpSpPr>
        <p:grpSpPr>
          <a:xfrm>
            <a:off x="1389767" y="2169793"/>
            <a:ext cx="3919380" cy="1956578"/>
            <a:chOff x="0" y="0"/>
            <a:chExt cx="729766" cy="364303"/>
          </a:xfrm>
        </p:grpSpPr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37C50B3F-D669-F1E5-174B-1C8285765F65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4"/>
              <a:stretch>
                <a:fillRect t="-16480" b="-16480"/>
              </a:stretch>
            </a:blipFill>
          </p:spPr>
        </p:sp>
      </p:grpSp>
      <p:grpSp>
        <p:nvGrpSpPr>
          <p:cNvPr id="96" name="Group 26">
            <a:extLst>
              <a:ext uri="{FF2B5EF4-FFF2-40B4-BE49-F238E27FC236}">
                <a16:creationId xmlns:a16="http://schemas.microsoft.com/office/drawing/2014/main" id="{74C9321E-C5A4-7504-8DC3-10BD5E1FC137}"/>
              </a:ext>
            </a:extLst>
          </p:cNvPr>
          <p:cNvGrpSpPr/>
          <p:nvPr/>
        </p:nvGrpSpPr>
        <p:grpSpPr>
          <a:xfrm>
            <a:off x="12115800" y="6743700"/>
            <a:ext cx="3869776" cy="2934439"/>
            <a:chOff x="0" y="0"/>
            <a:chExt cx="2744378" cy="1779163"/>
          </a:xfrm>
        </p:grpSpPr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F0F7278-6B1B-A69E-691E-648449FE1255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98" name="TextBox 28">
              <a:extLst>
                <a:ext uri="{FF2B5EF4-FFF2-40B4-BE49-F238E27FC236}">
                  <a16:creationId xmlns:a16="http://schemas.microsoft.com/office/drawing/2014/main" id="{4C4687D9-EBB3-A79B-2B4F-CDD49519C21F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9" name="Group 45">
            <a:extLst>
              <a:ext uri="{FF2B5EF4-FFF2-40B4-BE49-F238E27FC236}">
                <a16:creationId xmlns:a16="http://schemas.microsoft.com/office/drawing/2014/main" id="{249158A9-5ABC-34AD-E894-487E241D65CC}"/>
              </a:ext>
            </a:extLst>
          </p:cNvPr>
          <p:cNvGrpSpPr/>
          <p:nvPr/>
        </p:nvGrpSpPr>
        <p:grpSpPr>
          <a:xfrm>
            <a:off x="12344399" y="7295455"/>
            <a:ext cx="3358920" cy="1982554"/>
            <a:chOff x="0" y="0"/>
            <a:chExt cx="729766" cy="364303"/>
          </a:xfrm>
        </p:grpSpPr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E1DEBD02-A79E-B627-74CD-25FDF8B542FB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4"/>
              <a:stretch>
                <a:fillRect t="-16480" b="-16480"/>
              </a:stretch>
            </a:blipFill>
          </p:spPr>
        </p:sp>
      </p:grpSp>
      <p:grpSp>
        <p:nvGrpSpPr>
          <p:cNvPr id="107" name="Group 22">
            <a:extLst>
              <a:ext uri="{FF2B5EF4-FFF2-40B4-BE49-F238E27FC236}">
                <a16:creationId xmlns:a16="http://schemas.microsoft.com/office/drawing/2014/main" id="{69C9D010-F03B-5DB1-B53E-05B3597EDEEB}"/>
              </a:ext>
            </a:extLst>
          </p:cNvPr>
          <p:cNvGrpSpPr/>
          <p:nvPr/>
        </p:nvGrpSpPr>
        <p:grpSpPr>
          <a:xfrm>
            <a:off x="12286169" y="6896100"/>
            <a:ext cx="151315" cy="151315"/>
            <a:chOff x="0" y="0"/>
            <a:chExt cx="6350000" cy="6350000"/>
          </a:xfrm>
        </p:grpSpPr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20781AF5-4476-6E50-F5F6-1E694C38090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09" name="Group 26">
            <a:extLst>
              <a:ext uri="{FF2B5EF4-FFF2-40B4-BE49-F238E27FC236}">
                <a16:creationId xmlns:a16="http://schemas.microsoft.com/office/drawing/2014/main" id="{D82E4024-21DE-A855-BB2E-09F47639D63E}"/>
              </a:ext>
            </a:extLst>
          </p:cNvPr>
          <p:cNvGrpSpPr/>
          <p:nvPr/>
        </p:nvGrpSpPr>
        <p:grpSpPr>
          <a:xfrm>
            <a:off x="12483913" y="6896100"/>
            <a:ext cx="151315" cy="151315"/>
            <a:chOff x="0" y="0"/>
            <a:chExt cx="6350000" cy="6350000"/>
          </a:xfrm>
        </p:grpSpPr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5DBE1922-917E-5AE2-2BC9-2596B1DAAE9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11" name="Group 30">
            <a:extLst>
              <a:ext uri="{FF2B5EF4-FFF2-40B4-BE49-F238E27FC236}">
                <a16:creationId xmlns:a16="http://schemas.microsoft.com/office/drawing/2014/main" id="{BBBF2DAA-B252-D942-26A6-DE8A99AB5333}"/>
              </a:ext>
            </a:extLst>
          </p:cNvPr>
          <p:cNvGrpSpPr/>
          <p:nvPr/>
        </p:nvGrpSpPr>
        <p:grpSpPr>
          <a:xfrm>
            <a:off x="12680846" y="6896100"/>
            <a:ext cx="151315" cy="151315"/>
            <a:chOff x="0" y="0"/>
            <a:chExt cx="6350000" cy="6350000"/>
          </a:xfrm>
        </p:grpSpPr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9513FF8F-E5A2-E656-BFE1-D2942CF5944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304799" y="1538357"/>
            <a:ext cx="13044884" cy="3480993"/>
            <a:chOff x="0" y="0"/>
            <a:chExt cx="3845713" cy="169203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692039"/>
            </a:xfrm>
            <a:custGeom>
              <a:avLst/>
              <a:gdLst/>
              <a:ahLst/>
              <a:cxnLst/>
              <a:rect l="l" t="t" r="r" b="b"/>
              <a:pathLst>
                <a:path w="3845713" h="1692039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662116"/>
                  </a:lnTo>
                  <a:cubicBezTo>
                    <a:pt x="3845713" y="1670052"/>
                    <a:pt x="3842561" y="1677663"/>
                    <a:pt x="3836949" y="1683275"/>
                  </a:cubicBezTo>
                  <a:cubicBezTo>
                    <a:pt x="3831337" y="1688886"/>
                    <a:pt x="3823727" y="1692039"/>
                    <a:pt x="3815791" y="1692039"/>
                  </a:cubicBezTo>
                  <a:lnTo>
                    <a:pt x="29923" y="1692039"/>
                  </a:lnTo>
                  <a:cubicBezTo>
                    <a:pt x="21987" y="1692039"/>
                    <a:pt x="14376" y="1688886"/>
                    <a:pt x="8764" y="1683275"/>
                  </a:cubicBezTo>
                  <a:cubicBezTo>
                    <a:pt x="3153" y="1677663"/>
                    <a:pt x="0" y="1670052"/>
                    <a:pt x="0" y="1662116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730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0200" y="101875"/>
            <a:ext cx="671339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3D Globe Map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3648" y="2007566"/>
            <a:ext cx="11520396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globe with real-time animal tracking.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 in to explore habitats and migration patterns.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4174" y="163830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03648" y="163830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52100" y="1638300"/>
            <a:ext cx="190900" cy="19090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2572999" y="125194"/>
            <a:ext cx="5233179" cy="3265706"/>
            <a:chOff x="0" y="0"/>
            <a:chExt cx="2744378" cy="177916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036" y="0"/>
                  </a:moveTo>
                  <a:lnTo>
                    <a:pt x="2719342" y="0"/>
                  </a:lnTo>
                  <a:cubicBezTo>
                    <a:pt x="2733169" y="0"/>
                    <a:pt x="2744378" y="11209"/>
                    <a:pt x="2744378" y="25036"/>
                  </a:cubicBezTo>
                  <a:lnTo>
                    <a:pt x="2744378" y="1754127"/>
                  </a:lnTo>
                  <a:cubicBezTo>
                    <a:pt x="2744378" y="1767954"/>
                    <a:pt x="2733169" y="1779163"/>
                    <a:pt x="2719342" y="1779163"/>
                  </a:cubicBezTo>
                  <a:lnTo>
                    <a:pt x="25036" y="1779163"/>
                  </a:lnTo>
                  <a:cubicBezTo>
                    <a:pt x="11209" y="1779163"/>
                    <a:pt x="0" y="1767954"/>
                    <a:pt x="0" y="1754127"/>
                  </a:cubicBezTo>
                  <a:lnTo>
                    <a:pt x="0" y="25036"/>
                  </a:lnTo>
                  <a:cubicBezTo>
                    <a:pt x="0" y="11209"/>
                    <a:pt x="11209" y="0"/>
                    <a:pt x="250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725400" y="266700"/>
            <a:ext cx="175330" cy="175330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12954527" y="266700"/>
            <a:ext cx="175330" cy="175330"/>
            <a:chOff x="0" y="0"/>
            <a:chExt cx="6350000" cy="63500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3182715" y="266700"/>
            <a:ext cx="175330" cy="17533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2844052" y="611606"/>
            <a:ext cx="4798874" cy="2474494"/>
            <a:chOff x="0" y="0"/>
            <a:chExt cx="729766" cy="36430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559" y="0"/>
                  </a:moveTo>
                  <a:lnTo>
                    <a:pt x="711206" y="0"/>
                  </a:lnTo>
                  <a:cubicBezTo>
                    <a:pt x="721456" y="0"/>
                    <a:pt x="729766" y="8309"/>
                    <a:pt x="729766" y="18559"/>
                  </a:cubicBezTo>
                  <a:lnTo>
                    <a:pt x="729766" y="345744"/>
                  </a:lnTo>
                  <a:cubicBezTo>
                    <a:pt x="729766" y="355994"/>
                    <a:pt x="721456" y="364303"/>
                    <a:pt x="711206" y="364303"/>
                  </a:cubicBezTo>
                  <a:lnTo>
                    <a:pt x="18559" y="364303"/>
                  </a:lnTo>
                  <a:cubicBezTo>
                    <a:pt x="8309" y="364303"/>
                    <a:pt x="0" y="355994"/>
                    <a:pt x="0" y="345744"/>
                  </a:cubicBezTo>
                  <a:lnTo>
                    <a:pt x="0" y="18559"/>
                  </a:lnTo>
                  <a:cubicBezTo>
                    <a:pt x="0" y="8309"/>
                    <a:pt x="8309" y="0"/>
                    <a:pt x="18559" y="0"/>
                  </a:cubicBezTo>
                  <a:close/>
                </a:path>
              </a:pathLst>
            </a:custGeom>
            <a:blipFill>
              <a:blip r:embed="rId4"/>
              <a:stretch>
                <a:fillRect t="-16730" b="-16730"/>
              </a:stretch>
            </a:blipFill>
          </p:spPr>
        </p:sp>
      </p:grpSp>
      <p:grpSp>
        <p:nvGrpSpPr>
          <p:cNvPr id="49" name="Group 8">
            <a:extLst>
              <a:ext uri="{FF2B5EF4-FFF2-40B4-BE49-F238E27FC236}">
                <a16:creationId xmlns:a16="http://schemas.microsoft.com/office/drawing/2014/main" id="{16C1C0B9-94BF-245A-D33E-35F38F58B680}"/>
              </a:ext>
            </a:extLst>
          </p:cNvPr>
          <p:cNvGrpSpPr/>
          <p:nvPr/>
        </p:nvGrpSpPr>
        <p:grpSpPr>
          <a:xfrm>
            <a:off x="4328177" y="5503148"/>
            <a:ext cx="13731223" cy="2916952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E10346-4DDF-4E0C-A744-7DF0ABAD427E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99D2938A-F82C-75A3-C0EB-B4C157AA487E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6E6FE6F2-4B2C-2C07-C440-616D29B114E9}"/>
              </a:ext>
            </a:extLst>
          </p:cNvPr>
          <p:cNvSpPr txBox="1"/>
          <p:nvPr/>
        </p:nvSpPr>
        <p:spPr>
          <a:xfrm>
            <a:off x="4973874" y="6182454"/>
            <a:ext cx="12669052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World in 3D.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Wildlife Movements Across the Globe.</a:t>
            </a:r>
            <a:endParaRPr lang="en-US" sz="4400" dirty="0"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ED14C613-E187-866F-9E11-CC5F2EEF5246}"/>
              </a:ext>
            </a:extLst>
          </p:cNvPr>
          <p:cNvGrpSpPr/>
          <p:nvPr/>
        </p:nvGrpSpPr>
        <p:grpSpPr>
          <a:xfrm>
            <a:off x="4568974" y="5676900"/>
            <a:ext cx="190900" cy="190900"/>
            <a:chOff x="0" y="0"/>
            <a:chExt cx="6350000" cy="6350000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454B3E6D-FB56-70D1-68F7-659F6121128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id="{A2FEAA27-F0A9-195F-933A-8F580EA6D3CD}"/>
              </a:ext>
            </a:extLst>
          </p:cNvPr>
          <p:cNvGrpSpPr/>
          <p:nvPr/>
        </p:nvGrpSpPr>
        <p:grpSpPr>
          <a:xfrm>
            <a:off x="4818448" y="5676900"/>
            <a:ext cx="190900" cy="190900"/>
            <a:chOff x="0" y="0"/>
            <a:chExt cx="6350000" cy="6350000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2D95AD35-C197-35E8-7F8F-F6EE13AF008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12">
            <a:extLst>
              <a:ext uri="{FF2B5EF4-FFF2-40B4-BE49-F238E27FC236}">
                <a16:creationId xmlns:a16="http://schemas.microsoft.com/office/drawing/2014/main" id="{7BCD8F37-1F2F-E168-352E-24DC23139D8C}"/>
              </a:ext>
            </a:extLst>
          </p:cNvPr>
          <p:cNvGrpSpPr/>
          <p:nvPr/>
        </p:nvGrpSpPr>
        <p:grpSpPr>
          <a:xfrm>
            <a:off x="5066900" y="5676900"/>
            <a:ext cx="190900" cy="190900"/>
            <a:chOff x="0" y="0"/>
            <a:chExt cx="6350000" cy="6350000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8773752F-BF72-C102-5F89-F3039F36B17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60CF860C-F9FA-07EB-2FDD-CDA2377AD8F1}"/>
              </a:ext>
            </a:extLst>
          </p:cNvPr>
          <p:cNvGrpSpPr/>
          <p:nvPr/>
        </p:nvGrpSpPr>
        <p:grpSpPr>
          <a:xfrm>
            <a:off x="536745" y="7442148"/>
            <a:ext cx="4281703" cy="2659765"/>
            <a:chOff x="0" y="0"/>
            <a:chExt cx="2744378" cy="1779163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8DC7ECD1-6D18-6D18-6498-BB729E39DD3D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B216BCCA-D6B0-F7C6-81FF-35B9878A830D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:a16="http://schemas.microsoft.com/office/drawing/2014/main" id="{EBBCCC59-0068-8B45-737E-BC6E8F03E42F}"/>
              </a:ext>
            </a:extLst>
          </p:cNvPr>
          <p:cNvGrpSpPr/>
          <p:nvPr/>
        </p:nvGrpSpPr>
        <p:grpSpPr>
          <a:xfrm>
            <a:off x="758573" y="7841082"/>
            <a:ext cx="3810402" cy="1959513"/>
            <a:chOff x="0" y="0"/>
            <a:chExt cx="729766" cy="364303"/>
          </a:xfrm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47EB2F55-DFBA-13BC-8CEA-39299C6C5E98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5"/>
              <a:stretch>
                <a:fillRect t="-16480" b="-16480"/>
              </a:stretch>
            </a:blipFill>
          </p:spPr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9F24D395-5ED4-7DB2-FDC9-EDC8590303DD}"/>
              </a:ext>
            </a:extLst>
          </p:cNvPr>
          <p:cNvGrpSpPr/>
          <p:nvPr/>
        </p:nvGrpSpPr>
        <p:grpSpPr>
          <a:xfrm>
            <a:off x="728132" y="7506785"/>
            <a:ext cx="151315" cy="151315"/>
            <a:chOff x="0" y="0"/>
            <a:chExt cx="6350000" cy="6350000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CB4B943D-0814-6A28-82D3-FE6A389511B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6" name="Group 26">
            <a:extLst>
              <a:ext uri="{FF2B5EF4-FFF2-40B4-BE49-F238E27FC236}">
                <a16:creationId xmlns:a16="http://schemas.microsoft.com/office/drawing/2014/main" id="{573D44E9-F055-8DD7-CE06-FE128E454FC0}"/>
              </a:ext>
            </a:extLst>
          </p:cNvPr>
          <p:cNvGrpSpPr/>
          <p:nvPr/>
        </p:nvGrpSpPr>
        <p:grpSpPr>
          <a:xfrm>
            <a:off x="925876" y="7506785"/>
            <a:ext cx="151315" cy="151315"/>
            <a:chOff x="0" y="0"/>
            <a:chExt cx="6350000" cy="6350000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1FB4378F-9C8A-588F-34A2-540F8985E42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8" name="Group 30">
            <a:extLst>
              <a:ext uri="{FF2B5EF4-FFF2-40B4-BE49-F238E27FC236}">
                <a16:creationId xmlns:a16="http://schemas.microsoft.com/office/drawing/2014/main" id="{5725CC48-B95B-CF8F-D77D-D6C93052D4C9}"/>
              </a:ext>
            </a:extLst>
          </p:cNvPr>
          <p:cNvGrpSpPr/>
          <p:nvPr/>
        </p:nvGrpSpPr>
        <p:grpSpPr>
          <a:xfrm>
            <a:off x="1122809" y="7506785"/>
            <a:ext cx="151315" cy="151315"/>
            <a:chOff x="0" y="0"/>
            <a:chExt cx="6350000" cy="6350000"/>
          </a:xfrm>
        </p:grpSpPr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2F549A5-AE7B-7848-F8D4-BEF6E5232F9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91473" y="6623203"/>
            <a:ext cx="13420710" cy="2756893"/>
            <a:chOff x="0" y="0"/>
            <a:chExt cx="3845713" cy="15208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520884"/>
            </a:xfrm>
            <a:custGeom>
              <a:avLst/>
              <a:gdLst/>
              <a:ahLst/>
              <a:cxnLst/>
              <a:rect l="l" t="t" r="r" b="b"/>
              <a:pathLst>
                <a:path w="3845713" h="1520884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490962"/>
                  </a:lnTo>
                  <a:cubicBezTo>
                    <a:pt x="3845713" y="1498898"/>
                    <a:pt x="3842561" y="1506509"/>
                    <a:pt x="3836949" y="1512120"/>
                  </a:cubicBezTo>
                  <a:cubicBezTo>
                    <a:pt x="3831337" y="1517732"/>
                    <a:pt x="3823727" y="1520884"/>
                    <a:pt x="3815791" y="1520884"/>
                  </a:cubicBezTo>
                  <a:lnTo>
                    <a:pt x="29923" y="1520884"/>
                  </a:lnTo>
                  <a:cubicBezTo>
                    <a:pt x="21987" y="1520884"/>
                    <a:pt x="14376" y="1517732"/>
                    <a:pt x="8764" y="1512120"/>
                  </a:cubicBezTo>
                  <a:cubicBezTo>
                    <a:pt x="3153" y="1506509"/>
                    <a:pt x="0" y="1498898"/>
                    <a:pt x="0" y="1490962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558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7665" y="88132"/>
            <a:ext cx="851533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Species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710" y="7074488"/>
            <a:ext cx="1224417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 Where Wildlife Thrives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Jungles to Oceans, Uncover Animal Habitats</a:t>
            </a:r>
            <a:endParaRPr lang="en-US" sz="4400" dirty="0">
              <a:solidFill>
                <a:srgbClr val="FFFFFF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377974" y="674370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27448" y="674370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875900" y="6743700"/>
            <a:ext cx="190900" cy="190900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2995332" y="4914900"/>
            <a:ext cx="4191819" cy="3254278"/>
            <a:chOff x="0" y="0"/>
            <a:chExt cx="2744378" cy="177916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19780" y="0"/>
                  </a:moveTo>
                  <a:lnTo>
                    <a:pt x="2724598" y="0"/>
                  </a:lnTo>
                  <a:cubicBezTo>
                    <a:pt x="2729844" y="0"/>
                    <a:pt x="2734876" y="2084"/>
                    <a:pt x="2738585" y="5793"/>
                  </a:cubicBezTo>
                  <a:cubicBezTo>
                    <a:pt x="2742294" y="9503"/>
                    <a:pt x="2744378" y="14534"/>
                    <a:pt x="2744378" y="19780"/>
                  </a:cubicBezTo>
                  <a:lnTo>
                    <a:pt x="2744378" y="1759383"/>
                  </a:lnTo>
                  <a:cubicBezTo>
                    <a:pt x="2744378" y="1770307"/>
                    <a:pt x="2735523" y="1779163"/>
                    <a:pt x="2724598" y="1779163"/>
                  </a:cubicBezTo>
                  <a:lnTo>
                    <a:pt x="19780" y="1779163"/>
                  </a:lnTo>
                  <a:cubicBezTo>
                    <a:pt x="14534" y="1779163"/>
                    <a:pt x="9503" y="1777079"/>
                    <a:pt x="5793" y="1773370"/>
                  </a:cubicBezTo>
                  <a:cubicBezTo>
                    <a:pt x="2084" y="1769660"/>
                    <a:pt x="0" y="1764629"/>
                    <a:pt x="0" y="1759383"/>
                  </a:cubicBezTo>
                  <a:lnTo>
                    <a:pt x="0" y="19780"/>
                  </a:lnTo>
                  <a:cubicBezTo>
                    <a:pt x="0" y="14534"/>
                    <a:pt x="2084" y="9503"/>
                    <a:pt x="5793" y="5793"/>
                  </a:cubicBezTo>
                  <a:cubicBezTo>
                    <a:pt x="9503" y="2084"/>
                    <a:pt x="14534" y="0"/>
                    <a:pt x="197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191613" y="5093871"/>
            <a:ext cx="221923" cy="221923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3481629" y="5093871"/>
            <a:ext cx="221923" cy="221923"/>
            <a:chOff x="0" y="0"/>
            <a:chExt cx="6350000" cy="6350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3770457" y="5093871"/>
            <a:ext cx="221923" cy="221923"/>
            <a:chOff x="0" y="0"/>
            <a:chExt cx="6350000" cy="63500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3245923" y="5536112"/>
            <a:ext cx="3692775" cy="2385933"/>
            <a:chOff x="0" y="0"/>
            <a:chExt cx="729766" cy="36430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4663" y="0"/>
                  </a:moveTo>
                  <a:lnTo>
                    <a:pt x="715103" y="0"/>
                  </a:lnTo>
                  <a:cubicBezTo>
                    <a:pt x="718992" y="0"/>
                    <a:pt x="722721" y="1545"/>
                    <a:pt x="725471" y="4295"/>
                  </a:cubicBezTo>
                  <a:cubicBezTo>
                    <a:pt x="728221" y="7044"/>
                    <a:pt x="729766" y="10774"/>
                    <a:pt x="729766" y="14663"/>
                  </a:cubicBezTo>
                  <a:lnTo>
                    <a:pt x="729766" y="349641"/>
                  </a:lnTo>
                  <a:cubicBezTo>
                    <a:pt x="729766" y="357739"/>
                    <a:pt x="723201" y="364303"/>
                    <a:pt x="715103" y="364303"/>
                  </a:cubicBezTo>
                  <a:lnTo>
                    <a:pt x="14663" y="364303"/>
                  </a:lnTo>
                  <a:cubicBezTo>
                    <a:pt x="10774" y="364303"/>
                    <a:pt x="7044" y="362759"/>
                    <a:pt x="4295" y="360009"/>
                  </a:cubicBezTo>
                  <a:cubicBezTo>
                    <a:pt x="1545" y="357259"/>
                    <a:pt x="0" y="353529"/>
                    <a:pt x="0" y="349641"/>
                  </a:cubicBezTo>
                  <a:lnTo>
                    <a:pt x="0" y="14663"/>
                  </a:lnTo>
                  <a:cubicBezTo>
                    <a:pt x="0" y="10774"/>
                    <a:pt x="1545" y="7044"/>
                    <a:pt x="4295" y="4295"/>
                  </a:cubicBezTo>
                  <a:cubicBezTo>
                    <a:pt x="7044" y="1545"/>
                    <a:pt x="10774" y="0"/>
                    <a:pt x="14663" y="0"/>
                  </a:cubicBezTo>
                  <a:close/>
                </a:path>
              </a:pathLst>
            </a:custGeom>
            <a:blipFill>
              <a:blip r:embed="rId4"/>
              <a:stretch>
                <a:fillRect t="-16730" b="-16730"/>
              </a:stretch>
            </a:blipFill>
          </p:spPr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D16BB3BE-7564-919A-F48F-B0C9D5A244E7}"/>
              </a:ext>
            </a:extLst>
          </p:cNvPr>
          <p:cNvGrpSpPr/>
          <p:nvPr/>
        </p:nvGrpSpPr>
        <p:grpSpPr>
          <a:xfrm>
            <a:off x="4360905" y="1186449"/>
            <a:ext cx="13731223" cy="3323967"/>
            <a:chOff x="0" y="0"/>
            <a:chExt cx="3845713" cy="1695327"/>
          </a:xfrm>
        </p:grpSpPr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B5612F1B-6EC5-CE0B-3DB3-70776CD990CF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D4E7FE27-7701-4CB3-2348-B67111A6E4C3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TextBox 13">
            <a:extLst>
              <a:ext uri="{FF2B5EF4-FFF2-40B4-BE49-F238E27FC236}">
                <a16:creationId xmlns:a16="http://schemas.microsoft.com/office/drawing/2014/main" id="{A3586518-103C-301E-2833-6B9DFA253C79}"/>
              </a:ext>
            </a:extLst>
          </p:cNvPr>
          <p:cNvSpPr txBox="1"/>
          <p:nvPr/>
        </p:nvSpPr>
        <p:spPr>
          <a:xfrm>
            <a:off x="5006602" y="1865755"/>
            <a:ext cx="12669052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information on species and their ecosystems.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 by region, biome, or conservation status.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content on endangered species.</a:t>
            </a:r>
          </a:p>
        </p:txBody>
      </p:sp>
      <p:grpSp>
        <p:nvGrpSpPr>
          <p:cNvPr id="42" name="Group 8">
            <a:extLst>
              <a:ext uri="{FF2B5EF4-FFF2-40B4-BE49-F238E27FC236}">
                <a16:creationId xmlns:a16="http://schemas.microsoft.com/office/drawing/2014/main" id="{B6EFE811-30EE-FA73-9E14-28FDA1DF3705}"/>
              </a:ext>
            </a:extLst>
          </p:cNvPr>
          <p:cNvGrpSpPr/>
          <p:nvPr/>
        </p:nvGrpSpPr>
        <p:grpSpPr>
          <a:xfrm>
            <a:off x="4601702" y="1360201"/>
            <a:ext cx="190900" cy="190900"/>
            <a:chOff x="0" y="0"/>
            <a:chExt cx="6350000" cy="6350000"/>
          </a:xfrm>
        </p:grpSpPr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85FCBC6-5B0C-7281-EA4D-E8A20A8D6A80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4" name="Group 10">
            <a:extLst>
              <a:ext uri="{FF2B5EF4-FFF2-40B4-BE49-F238E27FC236}">
                <a16:creationId xmlns:a16="http://schemas.microsoft.com/office/drawing/2014/main" id="{42478986-DC3A-1D35-C584-0DDA4C91B8EB}"/>
              </a:ext>
            </a:extLst>
          </p:cNvPr>
          <p:cNvGrpSpPr/>
          <p:nvPr/>
        </p:nvGrpSpPr>
        <p:grpSpPr>
          <a:xfrm>
            <a:off x="4851176" y="1360201"/>
            <a:ext cx="190900" cy="190900"/>
            <a:chOff x="0" y="0"/>
            <a:chExt cx="6350000" cy="6350000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0183F4E-3B89-9A42-E5BC-27059F33266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6" name="Group 12">
            <a:extLst>
              <a:ext uri="{FF2B5EF4-FFF2-40B4-BE49-F238E27FC236}">
                <a16:creationId xmlns:a16="http://schemas.microsoft.com/office/drawing/2014/main" id="{4217732C-AEF0-CB98-C775-9502D2AFF3F1}"/>
              </a:ext>
            </a:extLst>
          </p:cNvPr>
          <p:cNvGrpSpPr/>
          <p:nvPr/>
        </p:nvGrpSpPr>
        <p:grpSpPr>
          <a:xfrm>
            <a:off x="5099628" y="1360201"/>
            <a:ext cx="190900" cy="190900"/>
            <a:chOff x="0" y="0"/>
            <a:chExt cx="6350000" cy="6350000"/>
          </a:xfrm>
        </p:grpSpPr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70976B3-F652-821C-6316-4622752C65D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C8C6581E-3633-FC7A-1772-578824F4F072}"/>
              </a:ext>
            </a:extLst>
          </p:cNvPr>
          <p:cNvGrpSpPr/>
          <p:nvPr/>
        </p:nvGrpSpPr>
        <p:grpSpPr>
          <a:xfrm>
            <a:off x="247666" y="3045860"/>
            <a:ext cx="4554462" cy="2956132"/>
            <a:chOff x="0" y="0"/>
            <a:chExt cx="2744378" cy="1779163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E852F6D3-1717-4AF1-416E-714AAB190EEB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50" name="TextBox 28">
              <a:extLst>
                <a:ext uri="{FF2B5EF4-FFF2-40B4-BE49-F238E27FC236}">
                  <a16:creationId xmlns:a16="http://schemas.microsoft.com/office/drawing/2014/main" id="{18FEBF4E-5FB4-A72C-2B24-0C88D3F3EEE5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1" name="Group 45">
            <a:extLst>
              <a:ext uri="{FF2B5EF4-FFF2-40B4-BE49-F238E27FC236}">
                <a16:creationId xmlns:a16="http://schemas.microsoft.com/office/drawing/2014/main" id="{7541906B-6181-FF23-618F-43F6F9547B0A}"/>
              </a:ext>
            </a:extLst>
          </p:cNvPr>
          <p:cNvGrpSpPr/>
          <p:nvPr/>
        </p:nvGrpSpPr>
        <p:grpSpPr>
          <a:xfrm>
            <a:off x="567643" y="3686242"/>
            <a:ext cx="3985011" cy="2014431"/>
            <a:chOff x="0" y="0"/>
            <a:chExt cx="729766" cy="364303"/>
          </a:xfrm>
        </p:grpSpPr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9B61EF55-4C5C-2B99-F2CD-DCA264E387C0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5"/>
              <a:stretch>
                <a:fillRect t="-16480" b="-16480"/>
              </a:stretch>
            </a:blipFill>
          </p:spPr>
        </p:sp>
      </p:grpSp>
      <p:grpSp>
        <p:nvGrpSpPr>
          <p:cNvPr id="53" name="Group 22">
            <a:extLst>
              <a:ext uri="{FF2B5EF4-FFF2-40B4-BE49-F238E27FC236}">
                <a16:creationId xmlns:a16="http://schemas.microsoft.com/office/drawing/2014/main" id="{851302E0-B606-B0A1-13B3-C8A2BAA41CCC}"/>
              </a:ext>
            </a:extLst>
          </p:cNvPr>
          <p:cNvGrpSpPr/>
          <p:nvPr/>
        </p:nvGrpSpPr>
        <p:grpSpPr>
          <a:xfrm>
            <a:off x="369899" y="3166538"/>
            <a:ext cx="151315" cy="151315"/>
            <a:chOff x="0" y="0"/>
            <a:chExt cx="6350000" cy="6350000"/>
          </a:xfrm>
        </p:grpSpPr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33C423F8-113E-27E1-A3EA-926DC3C10FD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26">
            <a:extLst>
              <a:ext uri="{FF2B5EF4-FFF2-40B4-BE49-F238E27FC236}">
                <a16:creationId xmlns:a16="http://schemas.microsoft.com/office/drawing/2014/main" id="{752E5625-9B53-F37A-F5B5-0F0181664F56}"/>
              </a:ext>
            </a:extLst>
          </p:cNvPr>
          <p:cNvGrpSpPr/>
          <p:nvPr/>
        </p:nvGrpSpPr>
        <p:grpSpPr>
          <a:xfrm>
            <a:off x="567643" y="3166538"/>
            <a:ext cx="151315" cy="151315"/>
            <a:chOff x="0" y="0"/>
            <a:chExt cx="6350000" cy="6350000"/>
          </a:xfrm>
        </p:grpSpPr>
        <p:sp>
          <p:nvSpPr>
            <p:cNvPr id="56" name="Freeform 27">
              <a:extLst>
                <a:ext uri="{FF2B5EF4-FFF2-40B4-BE49-F238E27FC236}">
                  <a16:creationId xmlns:a16="http://schemas.microsoft.com/office/drawing/2014/main" id="{E4202033-AF7C-C060-E9CD-95FBA6E3C5D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30">
            <a:extLst>
              <a:ext uri="{FF2B5EF4-FFF2-40B4-BE49-F238E27FC236}">
                <a16:creationId xmlns:a16="http://schemas.microsoft.com/office/drawing/2014/main" id="{58DD29C2-433D-420D-44C7-6E142170AFFA}"/>
              </a:ext>
            </a:extLst>
          </p:cNvPr>
          <p:cNvGrpSpPr/>
          <p:nvPr/>
        </p:nvGrpSpPr>
        <p:grpSpPr>
          <a:xfrm>
            <a:off x="764576" y="3166538"/>
            <a:ext cx="151315" cy="151315"/>
            <a:chOff x="0" y="0"/>
            <a:chExt cx="6350000" cy="6350000"/>
          </a:xfrm>
        </p:grpSpPr>
        <p:sp>
          <p:nvSpPr>
            <p:cNvPr id="58" name="Freeform 31">
              <a:extLst>
                <a:ext uri="{FF2B5EF4-FFF2-40B4-BE49-F238E27FC236}">
                  <a16:creationId xmlns:a16="http://schemas.microsoft.com/office/drawing/2014/main" id="{3F98B22F-9C3F-DC9C-3286-C1BB25B3B1B3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28600" y="1409700"/>
            <a:ext cx="13716000" cy="3408012"/>
            <a:chOff x="0" y="0"/>
            <a:chExt cx="3845713" cy="15208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45713" cy="1520884"/>
            </a:xfrm>
            <a:custGeom>
              <a:avLst/>
              <a:gdLst/>
              <a:ahLst/>
              <a:cxnLst/>
              <a:rect l="l" t="t" r="r" b="b"/>
              <a:pathLst>
                <a:path w="3845713" h="1520884">
                  <a:moveTo>
                    <a:pt x="29923" y="0"/>
                  </a:moveTo>
                  <a:lnTo>
                    <a:pt x="3815791" y="0"/>
                  </a:lnTo>
                  <a:cubicBezTo>
                    <a:pt x="3832316" y="0"/>
                    <a:pt x="3845713" y="13397"/>
                    <a:pt x="3845713" y="29923"/>
                  </a:cubicBezTo>
                  <a:lnTo>
                    <a:pt x="3845713" y="1490962"/>
                  </a:lnTo>
                  <a:cubicBezTo>
                    <a:pt x="3845713" y="1498898"/>
                    <a:pt x="3842561" y="1506509"/>
                    <a:pt x="3836949" y="1512120"/>
                  </a:cubicBezTo>
                  <a:cubicBezTo>
                    <a:pt x="3831337" y="1517732"/>
                    <a:pt x="3823727" y="1520884"/>
                    <a:pt x="3815791" y="1520884"/>
                  </a:cubicBezTo>
                  <a:lnTo>
                    <a:pt x="29923" y="1520884"/>
                  </a:lnTo>
                  <a:cubicBezTo>
                    <a:pt x="21987" y="1520884"/>
                    <a:pt x="14376" y="1517732"/>
                    <a:pt x="8764" y="1512120"/>
                  </a:cubicBezTo>
                  <a:cubicBezTo>
                    <a:pt x="3153" y="1506509"/>
                    <a:pt x="0" y="1498898"/>
                    <a:pt x="0" y="1490962"/>
                  </a:cubicBezTo>
                  <a:lnTo>
                    <a:pt x="0" y="29923"/>
                  </a:lnTo>
                  <a:cubicBezTo>
                    <a:pt x="0" y="21987"/>
                    <a:pt x="3153" y="14376"/>
                    <a:pt x="8764" y="8764"/>
                  </a:cubicBezTo>
                  <a:cubicBezTo>
                    <a:pt x="14376" y="3153"/>
                    <a:pt x="21987" y="0"/>
                    <a:pt x="29923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45713" cy="15589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77974" y="1551410"/>
            <a:ext cx="190900" cy="190900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27448" y="1551410"/>
            <a:ext cx="190900" cy="19090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75900" y="1551410"/>
            <a:ext cx="190900" cy="19090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3529430" y="3075410"/>
            <a:ext cx="4380596" cy="2527996"/>
            <a:chOff x="0" y="0"/>
            <a:chExt cx="2744378" cy="177916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036" y="0"/>
                  </a:moveTo>
                  <a:lnTo>
                    <a:pt x="2719342" y="0"/>
                  </a:lnTo>
                  <a:cubicBezTo>
                    <a:pt x="2733169" y="0"/>
                    <a:pt x="2744378" y="11209"/>
                    <a:pt x="2744378" y="25036"/>
                  </a:cubicBezTo>
                  <a:lnTo>
                    <a:pt x="2744378" y="1754127"/>
                  </a:lnTo>
                  <a:cubicBezTo>
                    <a:pt x="2744378" y="1767954"/>
                    <a:pt x="2733169" y="1779163"/>
                    <a:pt x="2719342" y="1779163"/>
                  </a:cubicBezTo>
                  <a:lnTo>
                    <a:pt x="25036" y="1779163"/>
                  </a:lnTo>
                  <a:cubicBezTo>
                    <a:pt x="11209" y="1779163"/>
                    <a:pt x="0" y="1767954"/>
                    <a:pt x="0" y="1754127"/>
                  </a:cubicBezTo>
                  <a:lnTo>
                    <a:pt x="0" y="25036"/>
                  </a:lnTo>
                  <a:cubicBezTo>
                    <a:pt x="0" y="11209"/>
                    <a:pt x="11209" y="0"/>
                    <a:pt x="250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619781" y="3165006"/>
            <a:ext cx="175330" cy="175330"/>
            <a:chOff x="0" y="0"/>
            <a:chExt cx="6350000" cy="635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41" name="Group 41"/>
          <p:cNvGrpSpPr/>
          <p:nvPr/>
        </p:nvGrpSpPr>
        <p:grpSpPr>
          <a:xfrm>
            <a:off x="13848908" y="3165006"/>
            <a:ext cx="175330" cy="175330"/>
            <a:chOff x="0" y="0"/>
            <a:chExt cx="6350000" cy="635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43" name="Group 43"/>
          <p:cNvGrpSpPr/>
          <p:nvPr/>
        </p:nvGrpSpPr>
        <p:grpSpPr>
          <a:xfrm>
            <a:off x="14077096" y="3165006"/>
            <a:ext cx="175330" cy="175330"/>
            <a:chOff x="0" y="0"/>
            <a:chExt cx="6350000" cy="63500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13619781" y="3429932"/>
            <a:ext cx="4137845" cy="2021075"/>
            <a:chOff x="0" y="0"/>
            <a:chExt cx="729766" cy="36430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559" y="0"/>
                  </a:moveTo>
                  <a:lnTo>
                    <a:pt x="711206" y="0"/>
                  </a:lnTo>
                  <a:cubicBezTo>
                    <a:pt x="721456" y="0"/>
                    <a:pt x="729766" y="8309"/>
                    <a:pt x="729766" y="18559"/>
                  </a:cubicBezTo>
                  <a:lnTo>
                    <a:pt x="729766" y="345744"/>
                  </a:lnTo>
                  <a:cubicBezTo>
                    <a:pt x="729766" y="355994"/>
                    <a:pt x="721456" y="364303"/>
                    <a:pt x="711206" y="364303"/>
                  </a:cubicBezTo>
                  <a:lnTo>
                    <a:pt x="18559" y="364303"/>
                  </a:lnTo>
                  <a:cubicBezTo>
                    <a:pt x="8309" y="364303"/>
                    <a:pt x="0" y="355994"/>
                    <a:pt x="0" y="345744"/>
                  </a:cubicBezTo>
                  <a:lnTo>
                    <a:pt x="0" y="18559"/>
                  </a:lnTo>
                  <a:cubicBezTo>
                    <a:pt x="0" y="8309"/>
                    <a:pt x="8309" y="0"/>
                    <a:pt x="18559" y="0"/>
                  </a:cubicBezTo>
                  <a:close/>
                </a:path>
              </a:pathLst>
            </a:custGeom>
            <a:blipFill>
              <a:blip r:embed="rId4"/>
              <a:stretch>
                <a:fillRect t="-2833" b="-2833"/>
              </a:stretch>
            </a:blipFill>
          </p:spPr>
        </p:sp>
      </p:grpSp>
      <p:sp>
        <p:nvSpPr>
          <p:cNvPr id="47" name="TextBox 47"/>
          <p:cNvSpPr txBox="1"/>
          <p:nvPr/>
        </p:nvSpPr>
        <p:spPr>
          <a:xfrm>
            <a:off x="228600" y="190500"/>
            <a:ext cx="1045737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solidFill>
                  <a:srgbClr val="071330"/>
                </a:solidFill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City Species Analysis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77974" y="2056964"/>
            <a:ext cx="12918526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Localized data on urban wildlife.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Tips for coexisting with urban animals</a:t>
            </a:r>
            <a:r>
              <a:rPr lang="en-US" sz="44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sightings and contribute to public dataset.</a:t>
            </a: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33803C73-3D51-E781-9B32-611444D7DDC0}"/>
              </a:ext>
            </a:extLst>
          </p:cNvPr>
          <p:cNvGrpSpPr/>
          <p:nvPr/>
        </p:nvGrpSpPr>
        <p:grpSpPr>
          <a:xfrm>
            <a:off x="4404377" y="5807948"/>
            <a:ext cx="13353249" cy="2232079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D0F217F-D56A-D735-0A05-9871247B112D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51BE1375-2B0F-0849-296C-CE707EF15989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44394E5D-27AA-D0C9-405A-CA86593C9CB5}"/>
              </a:ext>
            </a:extLst>
          </p:cNvPr>
          <p:cNvSpPr txBox="1"/>
          <p:nvPr/>
        </p:nvSpPr>
        <p:spPr>
          <a:xfrm>
            <a:off x="5050074" y="6487254"/>
            <a:ext cx="9656526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Wildlife in Your Backyard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Animals Living in Your City</a:t>
            </a:r>
            <a:endParaRPr lang="en-US" sz="4400" dirty="0"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23D1069A-1F63-99FB-3273-84DE9DBBAA40}"/>
              </a:ext>
            </a:extLst>
          </p:cNvPr>
          <p:cNvGrpSpPr/>
          <p:nvPr/>
        </p:nvGrpSpPr>
        <p:grpSpPr>
          <a:xfrm>
            <a:off x="4645174" y="5981700"/>
            <a:ext cx="190900" cy="190900"/>
            <a:chOff x="0" y="0"/>
            <a:chExt cx="6350000" cy="6350000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DE550669-67BA-E418-47AC-59F7FEA2427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id="{569B1DE2-E951-6019-7581-BB5512110038}"/>
              </a:ext>
            </a:extLst>
          </p:cNvPr>
          <p:cNvGrpSpPr/>
          <p:nvPr/>
        </p:nvGrpSpPr>
        <p:grpSpPr>
          <a:xfrm>
            <a:off x="4894648" y="5981700"/>
            <a:ext cx="190900" cy="190900"/>
            <a:chOff x="0" y="0"/>
            <a:chExt cx="6350000" cy="6350000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E8DAC640-2C3B-C072-49DD-05FE3908415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12">
            <a:extLst>
              <a:ext uri="{FF2B5EF4-FFF2-40B4-BE49-F238E27FC236}">
                <a16:creationId xmlns:a16="http://schemas.microsoft.com/office/drawing/2014/main" id="{C8F4BFDA-0F4F-841C-8AEE-CE03F540E61E}"/>
              </a:ext>
            </a:extLst>
          </p:cNvPr>
          <p:cNvGrpSpPr/>
          <p:nvPr/>
        </p:nvGrpSpPr>
        <p:grpSpPr>
          <a:xfrm>
            <a:off x="5143100" y="5981700"/>
            <a:ext cx="190900" cy="190900"/>
            <a:chOff x="0" y="0"/>
            <a:chExt cx="6350000" cy="6350000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EBC64DA9-7FC7-9900-FEBD-6599D677079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F5677392-C812-77EF-2316-147B45A498D7}"/>
              </a:ext>
            </a:extLst>
          </p:cNvPr>
          <p:cNvGrpSpPr/>
          <p:nvPr/>
        </p:nvGrpSpPr>
        <p:grpSpPr>
          <a:xfrm>
            <a:off x="152400" y="7353300"/>
            <a:ext cx="4402374" cy="2834441"/>
            <a:chOff x="0" y="0"/>
            <a:chExt cx="2744378" cy="1779163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FD456B8E-B727-002E-CFFA-A0352BE26594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DCCC8AD0-D25A-0B65-8389-2E0C5E50B7B8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:a16="http://schemas.microsoft.com/office/drawing/2014/main" id="{ECCD81F6-F092-4BA4-86CE-7CB92C480AD6}"/>
              </a:ext>
            </a:extLst>
          </p:cNvPr>
          <p:cNvGrpSpPr/>
          <p:nvPr/>
        </p:nvGrpSpPr>
        <p:grpSpPr>
          <a:xfrm>
            <a:off x="472377" y="7993682"/>
            <a:ext cx="3832923" cy="1875295"/>
            <a:chOff x="0" y="0"/>
            <a:chExt cx="729766" cy="364303"/>
          </a:xfrm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B707D742-D2B3-AC09-0170-B91D97C214E5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5"/>
              <a:stretch>
                <a:fillRect t="-16480" b="-16480"/>
              </a:stretch>
            </a:blipFill>
          </p:spPr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E0EF3E9D-AAC2-0AF8-0182-1B953D2EBE44}"/>
              </a:ext>
            </a:extLst>
          </p:cNvPr>
          <p:cNvGrpSpPr/>
          <p:nvPr/>
        </p:nvGrpSpPr>
        <p:grpSpPr>
          <a:xfrm>
            <a:off x="274633" y="7473978"/>
            <a:ext cx="151315" cy="151315"/>
            <a:chOff x="0" y="0"/>
            <a:chExt cx="6350000" cy="6350000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246F0288-4F20-6B95-EC4B-193EFAEE57C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6" name="Group 26">
            <a:extLst>
              <a:ext uri="{FF2B5EF4-FFF2-40B4-BE49-F238E27FC236}">
                <a16:creationId xmlns:a16="http://schemas.microsoft.com/office/drawing/2014/main" id="{479C45E3-8602-3F8D-88DD-3A57014BFF78}"/>
              </a:ext>
            </a:extLst>
          </p:cNvPr>
          <p:cNvGrpSpPr/>
          <p:nvPr/>
        </p:nvGrpSpPr>
        <p:grpSpPr>
          <a:xfrm>
            <a:off x="472377" y="7473978"/>
            <a:ext cx="151315" cy="151315"/>
            <a:chOff x="0" y="0"/>
            <a:chExt cx="6350000" cy="6350000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DC1A2F2B-52DD-6560-4E65-FC2EF7A1121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8" name="Group 30">
            <a:extLst>
              <a:ext uri="{FF2B5EF4-FFF2-40B4-BE49-F238E27FC236}">
                <a16:creationId xmlns:a16="http://schemas.microsoft.com/office/drawing/2014/main" id="{FC0FDADB-1C83-45D0-8225-447A2AF6910A}"/>
              </a:ext>
            </a:extLst>
          </p:cNvPr>
          <p:cNvGrpSpPr/>
          <p:nvPr/>
        </p:nvGrpSpPr>
        <p:grpSpPr>
          <a:xfrm>
            <a:off x="669310" y="7473978"/>
            <a:ext cx="151315" cy="151315"/>
            <a:chOff x="0" y="0"/>
            <a:chExt cx="6350000" cy="6350000"/>
          </a:xfrm>
        </p:grpSpPr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4E4825C1-C3FB-A416-5980-6BE02A8C9AB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82385" y="12575"/>
            <a:ext cx="7132815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7200" b="1" dirty="0">
                <a:latin typeface="Times New Roman" panose="02020603050405020304" pitchFamily="18" charset="0"/>
                <a:ea typeface="IBM Plex Mono Bold"/>
                <a:cs typeface="Times New Roman" panose="02020603050405020304" pitchFamily="18" charset="0"/>
                <a:sym typeface="IBM Plex Mono Bold"/>
              </a:rPr>
              <a:t>Wild Life Report</a:t>
            </a:r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6F7DE9F1-DFFF-A9F0-BAA6-D4C1FF3834EE}"/>
              </a:ext>
            </a:extLst>
          </p:cNvPr>
          <p:cNvGrpSpPr/>
          <p:nvPr/>
        </p:nvGrpSpPr>
        <p:grpSpPr>
          <a:xfrm>
            <a:off x="4114800" y="1409700"/>
            <a:ext cx="13731223" cy="5029200"/>
            <a:chOff x="0" y="0"/>
            <a:chExt cx="3845713" cy="1695327"/>
          </a:xfrm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1836C6F2-20BC-62DB-87ED-EB42FBCBA9BD}"/>
                </a:ext>
              </a:extLst>
            </p:cNvPr>
            <p:cNvSpPr/>
            <p:nvPr/>
          </p:nvSpPr>
          <p:spPr>
            <a:xfrm>
              <a:off x="0" y="0"/>
              <a:ext cx="3845713" cy="1695327"/>
            </a:xfrm>
            <a:custGeom>
              <a:avLst/>
              <a:gdLst/>
              <a:ahLst/>
              <a:cxnLst/>
              <a:rect l="l" t="t" r="r" b="b"/>
              <a:pathLst>
                <a:path w="3845713" h="1695327">
                  <a:moveTo>
                    <a:pt x="27075" y="0"/>
                  </a:moveTo>
                  <a:lnTo>
                    <a:pt x="3818638" y="0"/>
                  </a:lnTo>
                  <a:cubicBezTo>
                    <a:pt x="3833591" y="0"/>
                    <a:pt x="3845713" y="12122"/>
                    <a:pt x="3845713" y="27075"/>
                  </a:cubicBezTo>
                  <a:lnTo>
                    <a:pt x="3845713" y="1668252"/>
                  </a:lnTo>
                  <a:cubicBezTo>
                    <a:pt x="3845713" y="1683205"/>
                    <a:pt x="3833591" y="1695327"/>
                    <a:pt x="3818638" y="1695327"/>
                  </a:cubicBezTo>
                  <a:lnTo>
                    <a:pt x="27075" y="1695327"/>
                  </a:lnTo>
                  <a:cubicBezTo>
                    <a:pt x="12122" y="1695327"/>
                    <a:pt x="0" y="1683205"/>
                    <a:pt x="0" y="1668252"/>
                  </a:cubicBezTo>
                  <a:lnTo>
                    <a:pt x="0" y="27075"/>
                  </a:lnTo>
                  <a:cubicBezTo>
                    <a:pt x="0" y="12122"/>
                    <a:pt x="12122" y="0"/>
                    <a:pt x="270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8C751E60-F237-509B-CA8D-B14F15E17456}"/>
                </a:ext>
              </a:extLst>
            </p:cNvPr>
            <p:cNvSpPr txBox="1"/>
            <p:nvPr/>
          </p:nvSpPr>
          <p:spPr>
            <a:xfrm>
              <a:off x="0" y="-38100"/>
              <a:ext cx="3845713" cy="1733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2" name="TextBox 13">
            <a:extLst>
              <a:ext uri="{FF2B5EF4-FFF2-40B4-BE49-F238E27FC236}">
                <a16:creationId xmlns:a16="http://schemas.microsoft.com/office/drawing/2014/main" id="{B14A2B60-2EF8-DC95-B370-BD7B9091A271}"/>
              </a:ext>
            </a:extLst>
          </p:cNvPr>
          <p:cNvSpPr txBox="1"/>
          <p:nvPr/>
        </p:nvSpPr>
        <p:spPr>
          <a:xfrm>
            <a:off x="4806228" y="2108432"/>
            <a:ext cx="12669052" cy="2942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reports on species populations and habitats.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 data with researchers and conservationists.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changes over time with historical data.</a:t>
            </a:r>
          </a:p>
        </p:txBody>
      </p:sp>
      <p:grpSp>
        <p:nvGrpSpPr>
          <p:cNvPr id="53" name="Group 8">
            <a:extLst>
              <a:ext uri="{FF2B5EF4-FFF2-40B4-BE49-F238E27FC236}">
                <a16:creationId xmlns:a16="http://schemas.microsoft.com/office/drawing/2014/main" id="{5AA42172-2B9B-6613-ECD3-8B39176E8250}"/>
              </a:ext>
            </a:extLst>
          </p:cNvPr>
          <p:cNvGrpSpPr/>
          <p:nvPr/>
        </p:nvGrpSpPr>
        <p:grpSpPr>
          <a:xfrm>
            <a:off x="4419600" y="1583452"/>
            <a:ext cx="190900" cy="190900"/>
            <a:chOff x="0" y="0"/>
            <a:chExt cx="6350000" cy="6350000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357081AD-2BC2-E826-BFD5-A4DD7EA6740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55" name="Group 10">
            <a:extLst>
              <a:ext uri="{FF2B5EF4-FFF2-40B4-BE49-F238E27FC236}">
                <a16:creationId xmlns:a16="http://schemas.microsoft.com/office/drawing/2014/main" id="{4A96DBF7-FA72-EC6E-E4F2-13FFA52F679B}"/>
              </a:ext>
            </a:extLst>
          </p:cNvPr>
          <p:cNvGrpSpPr/>
          <p:nvPr/>
        </p:nvGrpSpPr>
        <p:grpSpPr>
          <a:xfrm>
            <a:off x="4669074" y="1583452"/>
            <a:ext cx="190900" cy="190900"/>
            <a:chOff x="0" y="0"/>
            <a:chExt cx="6350000" cy="6350000"/>
          </a:xfrm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231025C-DE06-2C82-77DB-484AEFAB3F8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57" name="Group 12">
            <a:extLst>
              <a:ext uri="{FF2B5EF4-FFF2-40B4-BE49-F238E27FC236}">
                <a16:creationId xmlns:a16="http://schemas.microsoft.com/office/drawing/2014/main" id="{C8E9C146-C9DC-3C51-5409-15F5D97524D5}"/>
              </a:ext>
            </a:extLst>
          </p:cNvPr>
          <p:cNvGrpSpPr/>
          <p:nvPr/>
        </p:nvGrpSpPr>
        <p:grpSpPr>
          <a:xfrm>
            <a:off x="4917526" y="1583452"/>
            <a:ext cx="190900" cy="190900"/>
            <a:chOff x="0" y="0"/>
            <a:chExt cx="6350000" cy="6350000"/>
          </a:xfrm>
        </p:grpSpPr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8979C038-A2EF-57E5-5D2A-B8388AF42B3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934C6489-B703-11BC-B70A-EE61BD9FDE12}"/>
              </a:ext>
            </a:extLst>
          </p:cNvPr>
          <p:cNvGrpSpPr/>
          <p:nvPr/>
        </p:nvGrpSpPr>
        <p:grpSpPr>
          <a:xfrm>
            <a:off x="295275" y="6042859"/>
            <a:ext cx="4402374" cy="2834441"/>
            <a:chOff x="0" y="0"/>
            <a:chExt cx="2744378" cy="1779163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D9498ADD-D92F-C0FE-24CE-A2D0E9ABCE4B}"/>
                </a:ext>
              </a:extLst>
            </p:cNvPr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456" y="0"/>
                  </a:moveTo>
                  <a:lnTo>
                    <a:pt x="2718923" y="0"/>
                  </a:lnTo>
                  <a:cubicBezTo>
                    <a:pt x="2732981" y="0"/>
                    <a:pt x="2744378" y="11397"/>
                    <a:pt x="2744378" y="25456"/>
                  </a:cubicBezTo>
                  <a:lnTo>
                    <a:pt x="2744378" y="1753707"/>
                  </a:lnTo>
                  <a:cubicBezTo>
                    <a:pt x="2744378" y="1767766"/>
                    <a:pt x="2732981" y="1779163"/>
                    <a:pt x="2718923" y="1779163"/>
                  </a:cubicBezTo>
                  <a:lnTo>
                    <a:pt x="25456" y="1779163"/>
                  </a:lnTo>
                  <a:cubicBezTo>
                    <a:pt x="11397" y="1779163"/>
                    <a:pt x="0" y="1767766"/>
                    <a:pt x="0" y="1753707"/>
                  </a:cubicBezTo>
                  <a:lnTo>
                    <a:pt x="0" y="25456"/>
                  </a:lnTo>
                  <a:cubicBezTo>
                    <a:pt x="0" y="11397"/>
                    <a:pt x="11397" y="0"/>
                    <a:pt x="25456" y="0"/>
                  </a:cubicBezTo>
                  <a:close/>
                </a:path>
              </a:pathLst>
            </a:custGeom>
            <a:solidFill>
              <a:srgbClr val="071330"/>
            </a:solidFill>
          </p:spPr>
        </p:sp>
        <p:sp>
          <p:nvSpPr>
            <p:cNvPr id="61" name="TextBox 28">
              <a:extLst>
                <a:ext uri="{FF2B5EF4-FFF2-40B4-BE49-F238E27FC236}">
                  <a16:creationId xmlns:a16="http://schemas.microsoft.com/office/drawing/2014/main" id="{B4BB7E8F-2178-419D-C605-5EAF93B69DDF}"/>
                </a:ext>
              </a:extLst>
            </p:cNvPr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:a16="http://schemas.microsoft.com/office/drawing/2014/main" id="{B9EC0694-B6FF-24A4-E944-7E1F590A54F5}"/>
              </a:ext>
            </a:extLst>
          </p:cNvPr>
          <p:cNvGrpSpPr/>
          <p:nvPr/>
        </p:nvGrpSpPr>
        <p:grpSpPr>
          <a:xfrm>
            <a:off x="615252" y="6683241"/>
            <a:ext cx="3832923" cy="1875295"/>
            <a:chOff x="0" y="0"/>
            <a:chExt cx="729766" cy="364303"/>
          </a:xfrm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202B453E-6A49-944C-1FDB-F45C9FF59163}"/>
                </a:ext>
              </a:extLst>
            </p:cNvPr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21728" y="0"/>
                  </a:moveTo>
                  <a:lnTo>
                    <a:pt x="708037" y="0"/>
                  </a:lnTo>
                  <a:cubicBezTo>
                    <a:pt x="713800" y="0"/>
                    <a:pt x="719327" y="2289"/>
                    <a:pt x="723402" y="6364"/>
                  </a:cubicBezTo>
                  <a:cubicBezTo>
                    <a:pt x="727476" y="10439"/>
                    <a:pt x="729766" y="15966"/>
                    <a:pt x="729766" y="21728"/>
                  </a:cubicBezTo>
                  <a:lnTo>
                    <a:pt x="729766" y="342575"/>
                  </a:lnTo>
                  <a:cubicBezTo>
                    <a:pt x="729766" y="354575"/>
                    <a:pt x="720038" y="364303"/>
                    <a:pt x="708037" y="364303"/>
                  </a:cubicBezTo>
                  <a:lnTo>
                    <a:pt x="21728" y="364303"/>
                  </a:lnTo>
                  <a:cubicBezTo>
                    <a:pt x="9728" y="364303"/>
                    <a:pt x="0" y="354575"/>
                    <a:pt x="0" y="342575"/>
                  </a:cubicBezTo>
                  <a:lnTo>
                    <a:pt x="0" y="21728"/>
                  </a:lnTo>
                  <a:cubicBezTo>
                    <a:pt x="0" y="9728"/>
                    <a:pt x="9728" y="0"/>
                    <a:pt x="21728" y="0"/>
                  </a:cubicBezTo>
                  <a:close/>
                </a:path>
              </a:pathLst>
            </a:custGeom>
            <a:blipFill>
              <a:blip r:embed="rId4"/>
              <a:stretch>
                <a:fillRect t="-16480" b="-16480"/>
              </a:stretch>
            </a:blipFill>
          </p:spPr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A0E6BB84-25B6-3543-B4D4-60C059B8161D}"/>
              </a:ext>
            </a:extLst>
          </p:cNvPr>
          <p:cNvGrpSpPr/>
          <p:nvPr/>
        </p:nvGrpSpPr>
        <p:grpSpPr>
          <a:xfrm>
            <a:off x="417508" y="6163537"/>
            <a:ext cx="151315" cy="151315"/>
            <a:chOff x="0" y="0"/>
            <a:chExt cx="6350000" cy="6350000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FCC76726-686F-2D16-7AD8-403B736D109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</p:sp>
      </p:grpSp>
      <p:grpSp>
        <p:nvGrpSpPr>
          <p:cNvPr id="66" name="Group 26">
            <a:extLst>
              <a:ext uri="{FF2B5EF4-FFF2-40B4-BE49-F238E27FC236}">
                <a16:creationId xmlns:a16="http://schemas.microsoft.com/office/drawing/2014/main" id="{76012083-0E43-8DB9-14E0-CC6DAB2C22FC}"/>
              </a:ext>
            </a:extLst>
          </p:cNvPr>
          <p:cNvGrpSpPr/>
          <p:nvPr/>
        </p:nvGrpSpPr>
        <p:grpSpPr>
          <a:xfrm>
            <a:off x="615252" y="6163537"/>
            <a:ext cx="151315" cy="151315"/>
            <a:chOff x="0" y="0"/>
            <a:chExt cx="6350000" cy="6350000"/>
          </a:xfrm>
        </p:grpSpPr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B5C130AD-1C52-2661-738F-8807ECE8205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</p:sp>
      </p:grpSp>
      <p:grpSp>
        <p:nvGrpSpPr>
          <p:cNvPr id="68" name="Group 30">
            <a:extLst>
              <a:ext uri="{FF2B5EF4-FFF2-40B4-BE49-F238E27FC236}">
                <a16:creationId xmlns:a16="http://schemas.microsoft.com/office/drawing/2014/main" id="{7D1744B9-75AC-E056-8FFF-3E447E5E0831}"/>
              </a:ext>
            </a:extLst>
          </p:cNvPr>
          <p:cNvGrpSpPr/>
          <p:nvPr/>
        </p:nvGrpSpPr>
        <p:grpSpPr>
          <a:xfrm>
            <a:off x="812185" y="6163537"/>
            <a:ext cx="151315" cy="151315"/>
            <a:chOff x="0" y="0"/>
            <a:chExt cx="6350000" cy="6350000"/>
          </a:xfrm>
        </p:grpSpPr>
        <p:sp>
          <p:nvSpPr>
            <p:cNvPr id="69" name="Freeform 31">
              <a:extLst>
                <a:ext uri="{FF2B5EF4-FFF2-40B4-BE49-F238E27FC236}">
                  <a16:creationId xmlns:a16="http://schemas.microsoft.com/office/drawing/2014/main" id="{98F8E83C-B43A-6F35-C9CE-2F5E71B4509D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296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Yellow Modern Programmer Presentation</dc:title>
  <cp:lastModifiedBy>ram kumar</cp:lastModifiedBy>
  <cp:revision>6</cp:revision>
  <dcterms:created xsi:type="dcterms:W3CDTF">2006-08-16T00:00:00Z</dcterms:created>
  <dcterms:modified xsi:type="dcterms:W3CDTF">2025-02-23T11:11:46Z</dcterms:modified>
  <dc:identifier>DAGf2fq6tLQ</dc:identifier>
</cp:coreProperties>
</file>