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9" r="0" b="-109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" t="0" r="-1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7" t="0" r="-157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" t="0" r="-33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82180" y="1756175"/>
            <a:ext cx="12123640" cy="6774650"/>
          </a:xfrm>
          <a:custGeom>
            <a:avLst/>
            <a:gdLst/>
            <a:ahLst/>
            <a:cxnLst/>
            <a:rect r="r" b="b" t="t" l="l"/>
            <a:pathLst>
              <a:path h="6774650" w="12123640">
                <a:moveTo>
                  <a:pt x="0" y="0"/>
                </a:moveTo>
                <a:lnTo>
                  <a:pt x="12123640" y="0"/>
                </a:lnTo>
                <a:lnTo>
                  <a:pt x="12123640" y="6774650"/>
                </a:lnTo>
                <a:lnTo>
                  <a:pt x="0" y="6774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5" t="0" r="-505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" t="0" r="-203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2" r="0" b="-20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DAGS4TloY1o</dc:identifier>
  <dcterms:modified xsi:type="dcterms:W3CDTF">2011-08-01T06:04:30Z</dcterms:modified>
  <cp:revision>1</cp:revision>
</cp:coreProperties>
</file>