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0"/>
  </p:notesMasterIdLst>
  <p:sldIdLst>
    <p:sldId id="256" r:id="rId2"/>
    <p:sldId id="344" r:id="rId3"/>
    <p:sldId id="364" r:id="rId4"/>
    <p:sldId id="262" r:id="rId5"/>
    <p:sldId id="365" r:id="rId6"/>
    <p:sldId id="403" r:id="rId7"/>
    <p:sldId id="404" r:id="rId8"/>
    <p:sldId id="405" r:id="rId9"/>
    <p:sldId id="406" r:id="rId10"/>
    <p:sldId id="443" r:id="rId11"/>
    <p:sldId id="44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407" r:id="rId22"/>
    <p:sldId id="408" r:id="rId23"/>
    <p:sldId id="375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409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10" r:id="rId41"/>
    <p:sldId id="411" r:id="rId42"/>
    <p:sldId id="412" r:id="rId43"/>
    <p:sldId id="420" r:id="rId44"/>
    <p:sldId id="421" r:id="rId45"/>
    <p:sldId id="422" r:id="rId46"/>
    <p:sldId id="423" r:id="rId47"/>
    <p:sldId id="441" r:id="rId48"/>
    <p:sldId id="44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4" r:id="rId57"/>
    <p:sldId id="425" r:id="rId58"/>
    <p:sldId id="426" r:id="rId59"/>
    <p:sldId id="427" r:id="rId60"/>
    <p:sldId id="438" r:id="rId61"/>
    <p:sldId id="439" r:id="rId62"/>
    <p:sldId id="440" r:id="rId63"/>
    <p:sldId id="432" r:id="rId64"/>
    <p:sldId id="433" r:id="rId65"/>
    <p:sldId id="434" r:id="rId66"/>
    <p:sldId id="435" r:id="rId67"/>
    <p:sldId id="436" r:id="rId68"/>
    <p:sldId id="437" r:id="rId69"/>
    <p:sldId id="445" r:id="rId70"/>
    <p:sldId id="402" r:id="rId71"/>
    <p:sldId id="446" r:id="rId72"/>
    <p:sldId id="447" r:id="rId73"/>
    <p:sldId id="450" r:id="rId74"/>
    <p:sldId id="448" r:id="rId75"/>
    <p:sldId id="451" r:id="rId76"/>
    <p:sldId id="449" r:id="rId77"/>
    <p:sldId id="452" r:id="rId78"/>
    <p:sldId id="363" r:id="rId79"/>
  </p:sldIdLst>
  <p:sldSz cx="9144000" cy="5143500" type="screen16x9"/>
  <p:notesSz cx="6858000" cy="9144000"/>
  <p:embeddedFontLst>
    <p:embeddedFont>
      <p:font typeface="Open Sans" panose="020B0604020202020204" charset="0"/>
      <p:regular r:id="rId81"/>
      <p:bold r:id="rId82"/>
      <p:italic r:id="rId83"/>
      <p:boldItalic r:id="rId84"/>
    </p:embeddedFont>
    <p:embeddedFont>
      <p:font typeface="Open Sans ExtraBold" panose="020B0604020202020204" charset="0"/>
      <p:bold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307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376BEC-5F6C-4F0E-A0FF-445ABB22AF47}">
  <a:tblStyle styleId="{F6376BEC-5F6C-4F0E-A0FF-445ABB22AF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9" y="77"/>
      </p:cViewPr>
      <p:guideLst>
        <p:guide orient="horz" pos="1620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4.fntdata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7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6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01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0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4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12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e2fe8f6bc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e2fe8f6bc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850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0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2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20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24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55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8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71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67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22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34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e2fe8f6bc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e2fe8f6bc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763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20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91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7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11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61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6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30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67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6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e2fe8f6bc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e2fe8f6bc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135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2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e2fe8f6bc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e2fe8f6bc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92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05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474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92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04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222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814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318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981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8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214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01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646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e2fe8f6bc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e2fe8f6bc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3840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29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2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752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582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61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916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2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788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52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020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75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81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100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e2fe8f6bc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e2fe8f6bc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1672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018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114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434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5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17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861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119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551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8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37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1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0603" y="-202466"/>
            <a:ext cx="4457250" cy="4806025"/>
          </a:xfrm>
          <a:custGeom>
            <a:avLst/>
            <a:gdLst/>
            <a:ahLst/>
            <a:cxnLst/>
            <a:rect l="l" t="t" r="r" b="b"/>
            <a:pathLst>
              <a:path w="178290" h="192241" extrusionOk="0">
                <a:moveTo>
                  <a:pt x="140958" y="7174"/>
                </a:moveTo>
                <a:cubicBezTo>
                  <a:pt x="147893" y="11605"/>
                  <a:pt x="157269" y="23677"/>
                  <a:pt x="158296" y="31832"/>
                </a:cubicBezTo>
                <a:cubicBezTo>
                  <a:pt x="159324" y="39987"/>
                  <a:pt x="145507" y="48840"/>
                  <a:pt x="147123" y="56105"/>
                </a:cubicBezTo>
                <a:cubicBezTo>
                  <a:pt x="148740" y="63370"/>
                  <a:pt x="164244" y="67521"/>
                  <a:pt x="167995" y="75420"/>
                </a:cubicBezTo>
                <a:cubicBezTo>
                  <a:pt x="171746" y="83319"/>
                  <a:pt x="167941" y="94281"/>
                  <a:pt x="169631" y="103501"/>
                </a:cubicBezTo>
                <a:cubicBezTo>
                  <a:pt x="171321" y="112721"/>
                  <a:pt x="179511" y="122618"/>
                  <a:pt x="178135" y="130738"/>
                </a:cubicBezTo>
                <a:cubicBezTo>
                  <a:pt x="176759" y="138858"/>
                  <a:pt x="165516" y="144793"/>
                  <a:pt x="161373" y="152220"/>
                </a:cubicBezTo>
                <a:cubicBezTo>
                  <a:pt x="157230" y="159647"/>
                  <a:pt x="158988" y="171173"/>
                  <a:pt x="153278" y="175302"/>
                </a:cubicBezTo>
                <a:cubicBezTo>
                  <a:pt x="147568" y="179431"/>
                  <a:pt x="137197" y="174174"/>
                  <a:pt x="127112" y="176995"/>
                </a:cubicBezTo>
                <a:cubicBezTo>
                  <a:pt x="117027" y="179817"/>
                  <a:pt x="103604" y="192654"/>
                  <a:pt x="92770" y="192231"/>
                </a:cubicBezTo>
                <a:cubicBezTo>
                  <a:pt x="81936" y="191808"/>
                  <a:pt x="72464" y="178970"/>
                  <a:pt x="62107" y="174456"/>
                </a:cubicBezTo>
                <a:cubicBezTo>
                  <a:pt x="51750" y="169942"/>
                  <a:pt x="40731" y="172477"/>
                  <a:pt x="30627" y="165145"/>
                </a:cubicBezTo>
                <a:cubicBezTo>
                  <a:pt x="20524" y="157813"/>
                  <a:pt x="5829" y="141394"/>
                  <a:pt x="1486" y="130464"/>
                </a:cubicBezTo>
                <a:cubicBezTo>
                  <a:pt x="-2857" y="119534"/>
                  <a:pt x="3606" y="109711"/>
                  <a:pt x="4569" y="99565"/>
                </a:cubicBezTo>
                <a:cubicBezTo>
                  <a:pt x="5532" y="89419"/>
                  <a:pt x="5404" y="85181"/>
                  <a:pt x="7266" y="69590"/>
                </a:cubicBezTo>
                <a:cubicBezTo>
                  <a:pt x="9128" y="53999"/>
                  <a:pt x="3734" y="17191"/>
                  <a:pt x="15742" y="6018"/>
                </a:cubicBezTo>
                <a:cubicBezTo>
                  <a:pt x="27750" y="-5155"/>
                  <a:pt x="62489" y="2679"/>
                  <a:pt x="79313" y="2551"/>
                </a:cubicBezTo>
                <a:cubicBezTo>
                  <a:pt x="96137" y="2423"/>
                  <a:pt x="106411" y="4478"/>
                  <a:pt x="116685" y="5248"/>
                </a:cubicBezTo>
                <a:cubicBezTo>
                  <a:pt x="126959" y="6019"/>
                  <a:pt x="134023" y="2743"/>
                  <a:pt x="140958" y="7174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6549400" y="2903550"/>
            <a:ext cx="3749208" cy="370930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30925" y="3766775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4139075" y="738525"/>
            <a:ext cx="167400" cy="167400"/>
            <a:chOff x="3216925" y="225750"/>
            <a:chExt cx="167400" cy="1674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3660750" y="4606463"/>
            <a:ext cx="167400" cy="167400"/>
            <a:chOff x="3216925" y="225750"/>
            <a:chExt cx="167400" cy="167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8340300" y="456300"/>
            <a:ext cx="167400" cy="167400"/>
            <a:chOff x="3216925" y="225750"/>
            <a:chExt cx="167400" cy="167400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" name="Google Shape;21;p2"/>
          <p:cNvGrpSpPr/>
          <p:nvPr/>
        </p:nvGrpSpPr>
        <p:grpSpPr>
          <a:xfrm rot="-3599965">
            <a:off x="8376642" y="915879"/>
            <a:ext cx="94724" cy="124296"/>
            <a:chOff x="754200" y="3419250"/>
            <a:chExt cx="59900" cy="78600"/>
          </a:xfrm>
        </p:grpSpPr>
        <p:sp>
          <p:nvSpPr>
            <p:cNvPr id="22" name="Google Shape;22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4143554" y="4628015"/>
            <a:ext cx="94726" cy="124298"/>
            <a:chOff x="754200" y="3419250"/>
            <a:chExt cx="59900" cy="78600"/>
          </a:xfrm>
        </p:grpSpPr>
        <p:sp>
          <p:nvSpPr>
            <p:cNvPr id="25" name="Google Shape;25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6300016">
            <a:off x="7930979" y="477854"/>
            <a:ext cx="94725" cy="124297"/>
            <a:chOff x="754200" y="3419250"/>
            <a:chExt cx="59900" cy="78600"/>
          </a:xfrm>
        </p:grpSpPr>
        <p:sp>
          <p:nvSpPr>
            <p:cNvPr id="28" name="Google Shape;28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4462350" y="59241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967550" y="89721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852750" y="821018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3753000" y="4336693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4064975" y="1354500"/>
            <a:ext cx="4359000" cy="20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4064975" y="337950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519000" y="437988"/>
            <a:ext cx="167400" cy="167400"/>
            <a:chOff x="3216925" y="225750"/>
            <a:chExt cx="167400" cy="167400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1081500" y="510893"/>
            <a:ext cx="21600" cy="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 rot="-3599965">
            <a:off x="613142" y="922079"/>
            <a:ext cx="94724" cy="124296"/>
            <a:chOff x="754200" y="3419250"/>
            <a:chExt cx="59900" cy="78600"/>
          </a:xfrm>
        </p:grpSpPr>
        <p:sp>
          <p:nvSpPr>
            <p:cNvPr id="41" name="Google Shape;41;p2"/>
            <p:cNvSpPr/>
            <p:nvPr/>
          </p:nvSpPr>
          <p:spPr>
            <a:xfrm>
              <a:off x="754200" y="3419250"/>
              <a:ext cx="59900" cy="78600"/>
            </a:xfrm>
            <a:custGeom>
              <a:avLst/>
              <a:gdLst/>
              <a:ahLst/>
              <a:cxnLst/>
              <a:rect l="l" t="t" r="r" b="b"/>
              <a:pathLst>
                <a:path w="2396" h="3144" extrusionOk="0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54200" y="3450550"/>
              <a:ext cx="45675" cy="46975"/>
            </a:xfrm>
            <a:custGeom>
              <a:avLst/>
              <a:gdLst/>
              <a:ahLst/>
              <a:cxnLst/>
              <a:rect l="l" t="t" r="r" b="b"/>
              <a:pathLst>
                <a:path w="1827" h="1879" extrusionOk="0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6549400" y="-2103850"/>
            <a:ext cx="3749208" cy="370930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45" name="Google Shape;45;p3"/>
          <p:cNvSpPr/>
          <p:nvPr/>
        </p:nvSpPr>
        <p:spPr>
          <a:xfrm>
            <a:off x="-519175" y="2402200"/>
            <a:ext cx="3749208" cy="370930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46" name="Google Shape;4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9350" y="3470262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3"/>
          <p:cNvGrpSpPr/>
          <p:nvPr/>
        </p:nvGrpSpPr>
        <p:grpSpPr>
          <a:xfrm>
            <a:off x="353575" y="250368"/>
            <a:ext cx="8154125" cy="4436832"/>
            <a:chOff x="353575" y="250368"/>
            <a:chExt cx="8154125" cy="4436832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8340300" y="456300"/>
              <a:ext cx="167400" cy="167400"/>
              <a:chOff x="3216925" y="225750"/>
              <a:chExt cx="167400" cy="167400"/>
            </a:xfrm>
          </p:grpSpPr>
          <p:cxnSp>
            <p:nvCxnSpPr>
              <p:cNvPr id="49" name="Google Shape;49;p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" name="Google Shape;51;p3"/>
            <p:cNvGrpSpPr/>
            <p:nvPr/>
          </p:nvGrpSpPr>
          <p:grpSpPr>
            <a:xfrm rot="-3599965">
              <a:off x="8376642" y="915879"/>
              <a:ext cx="94724" cy="124296"/>
              <a:chOff x="754200" y="3419250"/>
              <a:chExt cx="59900" cy="786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 rot="6300016">
              <a:off x="7930979" y="477854"/>
              <a:ext cx="94725" cy="124297"/>
              <a:chOff x="754200" y="3419250"/>
              <a:chExt cx="59900" cy="786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3"/>
            <p:cNvSpPr/>
            <p:nvPr/>
          </p:nvSpPr>
          <p:spPr>
            <a:xfrm>
              <a:off x="7967550" y="8972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2174125" y="1257250"/>
              <a:ext cx="167400" cy="167400"/>
              <a:chOff x="3216925" y="225750"/>
              <a:chExt cx="167400" cy="167400"/>
            </a:xfrm>
          </p:grpSpPr>
          <p:cxnSp>
            <p:nvCxnSpPr>
              <p:cNvPr id="59" name="Google Shape;59;p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" name="Google Shape;61;p3"/>
            <p:cNvGrpSpPr/>
            <p:nvPr/>
          </p:nvGrpSpPr>
          <p:grpSpPr>
            <a:xfrm rot="-3599965">
              <a:off x="892867" y="2804104"/>
              <a:ext cx="94724" cy="124296"/>
              <a:chOff x="754200" y="3419250"/>
              <a:chExt cx="59900" cy="78600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 rot="6300016">
              <a:off x="447204" y="2289879"/>
              <a:ext cx="94725" cy="124297"/>
              <a:chOff x="754200" y="3419250"/>
              <a:chExt cx="59900" cy="786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3"/>
            <p:cNvSpPr/>
            <p:nvPr/>
          </p:nvSpPr>
          <p:spPr>
            <a:xfrm>
              <a:off x="1877575" y="20029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 rot="1800035">
              <a:off x="7942533" y="4481570"/>
              <a:ext cx="94724" cy="124296"/>
              <a:chOff x="754200" y="3419250"/>
              <a:chExt cx="59900" cy="786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rot="-9899984">
              <a:off x="8380558" y="4035906"/>
              <a:ext cx="94725" cy="124297"/>
              <a:chOff x="754200" y="3419250"/>
              <a:chExt cx="59900" cy="786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74;p3"/>
            <p:cNvSpPr/>
            <p:nvPr/>
          </p:nvSpPr>
          <p:spPr>
            <a:xfrm rot="5400000">
              <a:off x="8049105" y="4087263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96575" y="12409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3"/>
            <p:cNvGrpSpPr/>
            <p:nvPr/>
          </p:nvGrpSpPr>
          <p:grpSpPr>
            <a:xfrm>
              <a:off x="2174125" y="4519800"/>
              <a:ext cx="167400" cy="167400"/>
              <a:chOff x="3216925" y="225750"/>
              <a:chExt cx="167400" cy="167400"/>
            </a:xfrm>
          </p:grpSpPr>
          <p:cxnSp>
            <p:nvCxnSpPr>
              <p:cNvPr id="77" name="Google Shape;77;p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" name="Google Shape;79;p3"/>
            <p:cNvGrpSpPr/>
            <p:nvPr/>
          </p:nvGrpSpPr>
          <p:grpSpPr>
            <a:xfrm rot="3599965">
              <a:off x="1056881" y="2213687"/>
              <a:ext cx="94724" cy="124296"/>
              <a:chOff x="754200" y="3419250"/>
              <a:chExt cx="59900" cy="78600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3"/>
            <p:cNvSpPr/>
            <p:nvPr/>
          </p:nvSpPr>
          <p:spPr>
            <a:xfrm>
              <a:off x="1725175" y="5551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53575" y="2503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572000" y="1439700"/>
            <a:ext cx="3810000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2" hasCustomPrompt="1"/>
          </p:nvPr>
        </p:nvSpPr>
        <p:spPr>
          <a:xfrm>
            <a:off x="2867525" y="1851000"/>
            <a:ext cx="146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4577650" y="3104100"/>
            <a:ext cx="27417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/>
          <p:nvPr/>
        </p:nvSpPr>
        <p:spPr>
          <a:xfrm>
            <a:off x="2899352" y="916752"/>
            <a:ext cx="3345172" cy="3309997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340" name="Google Shape;3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1925" y="299655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0075" y="54000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000" y="2514525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8"/>
          <p:cNvGrpSpPr/>
          <p:nvPr/>
        </p:nvGrpSpPr>
        <p:grpSpPr>
          <a:xfrm>
            <a:off x="505975" y="326568"/>
            <a:ext cx="7870200" cy="4288800"/>
            <a:chOff x="505975" y="326568"/>
            <a:chExt cx="7870200" cy="4288800"/>
          </a:xfrm>
        </p:grpSpPr>
        <p:grpSp>
          <p:nvGrpSpPr>
            <p:cNvPr id="345" name="Google Shape;345;p8"/>
            <p:cNvGrpSpPr/>
            <p:nvPr/>
          </p:nvGrpSpPr>
          <p:grpSpPr>
            <a:xfrm>
              <a:off x="734575" y="326568"/>
              <a:ext cx="7641600" cy="4288800"/>
              <a:chOff x="734575" y="326568"/>
              <a:chExt cx="7641600" cy="4288800"/>
            </a:xfrm>
          </p:grpSpPr>
          <p:grpSp>
            <p:nvGrpSpPr>
              <p:cNvPr id="346" name="Google Shape;346;p8"/>
              <p:cNvGrpSpPr/>
              <p:nvPr/>
            </p:nvGrpSpPr>
            <p:grpSpPr>
              <a:xfrm>
                <a:off x="2143800" y="540000"/>
                <a:ext cx="167400" cy="167400"/>
                <a:chOff x="3216925" y="225750"/>
                <a:chExt cx="167400" cy="167400"/>
              </a:xfrm>
            </p:grpSpPr>
            <p:cxnSp>
              <p:nvCxnSpPr>
                <p:cNvPr id="347" name="Google Shape;347;p8"/>
                <p:cNvCxnSpPr/>
                <p:nvPr/>
              </p:nvCxnSpPr>
              <p:spPr>
                <a:xfrm>
                  <a:off x="3300613" y="225750"/>
                  <a:ext cx="0" cy="167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8"/>
                <p:cNvCxnSpPr/>
                <p:nvPr/>
              </p:nvCxnSpPr>
              <p:spPr>
                <a:xfrm rot="10800000">
                  <a:off x="3216925" y="309377"/>
                  <a:ext cx="167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49" name="Google Shape;349;p8"/>
              <p:cNvSpPr/>
              <p:nvPr/>
            </p:nvSpPr>
            <p:spPr>
              <a:xfrm>
                <a:off x="2334775" y="8599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0" name="Google Shape;350;p8"/>
              <p:cNvGrpSpPr/>
              <p:nvPr/>
            </p:nvGrpSpPr>
            <p:grpSpPr>
              <a:xfrm>
                <a:off x="6457100" y="4435950"/>
                <a:ext cx="167400" cy="167400"/>
                <a:chOff x="3216925" y="225750"/>
                <a:chExt cx="167400" cy="167400"/>
              </a:xfrm>
            </p:grpSpPr>
            <p:cxnSp>
              <p:nvCxnSpPr>
                <p:cNvPr id="351" name="Google Shape;351;p8"/>
                <p:cNvCxnSpPr/>
                <p:nvPr/>
              </p:nvCxnSpPr>
              <p:spPr>
                <a:xfrm>
                  <a:off x="3300613" y="225750"/>
                  <a:ext cx="0" cy="167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8"/>
                <p:cNvCxnSpPr/>
                <p:nvPr/>
              </p:nvCxnSpPr>
              <p:spPr>
                <a:xfrm rot="10800000">
                  <a:off x="3216925" y="309377"/>
                  <a:ext cx="167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Google Shape;353;p8"/>
              <p:cNvSpPr/>
              <p:nvPr/>
            </p:nvSpPr>
            <p:spPr>
              <a:xfrm>
                <a:off x="2487175" y="3265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6068575" y="4789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0975" y="7075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8354575" y="5551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6830575" y="42127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734575" y="45937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8"/>
            <p:cNvSpPr/>
            <p:nvPr/>
          </p:nvSpPr>
          <p:spPr>
            <a:xfrm>
              <a:off x="505975" y="413656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8"/>
          <p:cNvSpPr txBox="1">
            <a:spLocks noGrp="1"/>
          </p:cNvSpPr>
          <p:nvPr>
            <p:ph type="title"/>
          </p:nvPr>
        </p:nvSpPr>
        <p:spPr>
          <a:xfrm>
            <a:off x="1132975" y="1204950"/>
            <a:ext cx="6878100" cy="2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dk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37"/>
          <p:cNvSpPr/>
          <p:nvPr/>
        </p:nvSpPr>
        <p:spPr>
          <a:xfrm rot="3600076">
            <a:off x="-696681" y="-631116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777" name="Google Shape;1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950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8" name="Google Shape;1778;p37"/>
          <p:cNvGrpSpPr/>
          <p:nvPr/>
        </p:nvGrpSpPr>
        <p:grpSpPr>
          <a:xfrm>
            <a:off x="137000" y="99118"/>
            <a:ext cx="8757713" cy="4930707"/>
            <a:chOff x="137000" y="99118"/>
            <a:chExt cx="8757713" cy="4930707"/>
          </a:xfrm>
        </p:grpSpPr>
        <p:grpSp>
          <p:nvGrpSpPr>
            <p:cNvPr id="1779" name="Google Shape;1779;p37"/>
            <p:cNvGrpSpPr/>
            <p:nvPr/>
          </p:nvGrpSpPr>
          <p:grpSpPr>
            <a:xfrm rot="-6300016" flipH="1">
              <a:off x="7914334" y="131504"/>
              <a:ext cx="94725" cy="124297"/>
              <a:chOff x="754200" y="3419250"/>
              <a:chExt cx="59900" cy="78600"/>
            </a:xfrm>
          </p:grpSpPr>
          <p:sp>
            <p:nvSpPr>
              <p:cNvPr id="1780" name="Google Shape;1780;p3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2" name="Google Shape;1782;p37"/>
            <p:cNvGrpSpPr/>
            <p:nvPr/>
          </p:nvGrpSpPr>
          <p:grpSpPr>
            <a:xfrm flipH="1">
              <a:off x="8727313" y="109950"/>
              <a:ext cx="167400" cy="167400"/>
              <a:chOff x="3216925" y="225750"/>
              <a:chExt cx="167400" cy="167400"/>
            </a:xfrm>
          </p:grpSpPr>
          <p:cxnSp>
            <p:nvCxnSpPr>
              <p:cNvPr id="1783" name="Google Shape;1783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85" name="Google Shape;1785;p37"/>
            <p:cNvGrpSpPr/>
            <p:nvPr/>
          </p:nvGrpSpPr>
          <p:grpSpPr>
            <a:xfrm flipH="1">
              <a:off x="4455513" y="99963"/>
              <a:ext cx="167400" cy="167400"/>
              <a:chOff x="3216925" y="225750"/>
              <a:chExt cx="167400" cy="167400"/>
            </a:xfrm>
          </p:grpSpPr>
          <p:cxnSp>
            <p:nvCxnSpPr>
              <p:cNvPr id="1786" name="Google Shape;1786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88" name="Google Shape;1788;p37"/>
            <p:cNvSpPr/>
            <p:nvPr/>
          </p:nvSpPr>
          <p:spPr>
            <a:xfrm flipH="1">
              <a:off x="8800213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9" name="Google Shape;1789;p37"/>
            <p:cNvGrpSpPr/>
            <p:nvPr/>
          </p:nvGrpSpPr>
          <p:grpSpPr>
            <a:xfrm flipH="1">
              <a:off x="8191458" y="4885065"/>
              <a:ext cx="94726" cy="124298"/>
              <a:chOff x="850570" y="3419250"/>
              <a:chExt cx="59900" cy="78600"/>
            </a:xfrm>
          </p:grpSpPr>
          <p:sp>
            <p:nvSpPr>
              <p:cNvPr id="1790" name="Google Shape;1790;p37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7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2" name="Google Shape;1792;p37"/>
            <p:cNvSpPr/>
            <p:nvPr/>
          </p:nvSpPr>
          <p:spPr>
            <a:xfrm flipH="1">
              <a:off x="62094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 flipH="1">
              <a:off x="4990213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 flipH="1">
              <a:off x="3847213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 flipH="1">
              <a:off x="3085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6" name="Google Shape;1796;p37"/>
            <p:cNvGrpSpPr/>
            <p:nvPr/>
          </p:nvGrpSpPr>
          <p:grpSpPr>
            <a:xfrm rot="3599965" flipH="1">
              <a:off x="1640746" y="131504"/>
              <a:ext cx="94724" cy="124296"/>
              <a:chOff x="754200" y="3419250"/>
              <a:chExt cx="59900" cy="78600"/>
            </a:xfrm>
          </p:grpSpPr>
          <p:sp>
            <p:nvSpPr>
              <p:cNvPr id="1797" name="Google Shape;1797;p3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9" name="Google Shape;1799;p37"/>
            <p:cNvGrpSpPr/>
            <p:nvPr/>
          </p:nvGrpSpPr>
          <p:grpSpPr>
            <a:xfrm flipH="1">
              <a:off x="137000" y="99975"/>
              <a:ext cx="167400" cy="167400"/>
              <a:chOff x="3216925" y="225750"/>
              <a:chExt cx="167400" cy="167400"/>
            </a:xfrm>
          </p:grpSpPr>
          <p:cxnSp>
            <p:nvCxnSpPr>
              <p:cNvPr id="1800" name="Google Shape;1800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02" name="Google Shape;1802;p37"/>
            <p:cNvSpPr/>
            <p:nvPr/>
          </p:nvSpPr>
          <p:spPr>
            <a:xfrm flipH="1">
              <a:off x="1180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3" name="Google Shape;1803;p37"/>
            <p:cNvGrpSpPr/>
            <p:nvPr/>
          </p:nvGrpSpPr>
          <p:grpSpPr>
            <a:xfrm flipH="1">
              <a:off x="1759758" y="4845940"/>
              <a:ext cx="94726" cy="124298"/>
              <a:chOff x="1043311" y="3419250"/>
              <a:chExt cx="59900" cy="78600"/>
            </a:xfrm>
          </p:grpSpPr>
          <p:sp>
            <p:nvSpPr>
              <p:cNvPr id="1804" name="Google Shape;1804;p37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7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6" name="Google Shape;1806;p37"/>
            <p:cNvSpPr/>
            <p:nvPr/>
          </p:nvSpPr>
          <p:spPr>
            <a:xfrm flipH="1">
              <a:off x="31614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 flipH="1">
              <a:off x="4914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 flipH="1">
              <a:off x="6057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9" name="Google Shape;1809;p37"/>
            <p:cNvGrpSpPr/>
            <p:nvPr/>
          </p:nvGrpSpPr>
          <p:grpSpPr>
            <a:xfrm flipH="1">
              <a:off x="8727313" y="4862425"/>
              <a:ext cx="167400" cy="167400"/>
              <a:chOff x="3216925" y="225750"/>
              <a:chExt cx="167400" cy="167400"/>
            </a:xfrm>
          </p:grpSpPr>
          <p:cxnSp>
            <p:nvCxnSpPr>
              <p:cNvPr id="1810" name="Google Shape;1810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12" name="Google Shape;1812;p37"/>
            <p:cNvGrpSpPr/>
            <p:nvPr/>
          </p:nvGrpSpPr>
          <p:grpSpPr>
            <a:xfrm flipH="1">
              <a:off x="4455513" y="4852438"/>
              <a:ext cx="167400" cy="167400"/>
              <a:chOff x="3216925" y="225750"/>
              <a:chExt cx="167400" cy="167400"/>
            </a:xfrm>
          </p:grpSpPr>
          <p:cxnSp>
            <p:nvCxnSpPr>
              <p:cNvPr id="1813" name="Google Shape;1813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15" name="Google Shape;1815;p37"/>
            <p:cNvGrpSpPr/>
            <p:nvPr/>
          </p:nvGrpSpPr>
          <p:grpSpPr>
            <a:xfrm flipH="1">
              <a:off x="137000" y="4852450"/>
              <a:ext cx="167400" cy="167400"/>
              <a:chOff x="3216925" y="225750"/>
              <a:chExt cx="167400" cy="167400"/>
            </a:xfrm>
          </p:grpSpPr>
          <p:cxnSp>
            <p:nvCxnSpPr>
              <p:cNvPr id="1816" name="Google Shape;1816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18" name="Google Shape;1818;p37"/>
          <p:cNvSpPr/>
          <p:nvPr/>
        </p:nvSpPr>
        <p:spPr>
          <a:xfrm rot="3600076">
            <a:off x="6751344" y="2188884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819" name="Google Shape;181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5975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1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1" name="Google Shape;182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950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5975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p38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name="adj" fmla="val 66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4" name="Google Shape;1824;p38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825" name="Google Shape;1825;p38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826" name="Google Shape;1826;p3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8" name="Google Shape;1828;p38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829" name="Google Shape;1829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1" name="Google Shape;1831;p38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832" name="Google Shape;1832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4" name="Google Shape;1834;p38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835" name="Google Shape;1835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7" name="Google Shape;1837;p38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1" name="Google Shape;1841;p38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842" name="Google Shape;1842;p38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8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4" name="Google Shape;1844;p38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8" name="Google Shape;1848;p38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849" name="Google Shape;1849;p3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1" name="Google Shape;1851;p38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852" name="Google Shape;1852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3" name="Google Shape;1853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54" name="Google Shape;1854;p38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6" name="Google Shape;1856;p38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857" name="Google Shape;1857;p3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9" name="Google Shape;1859;p38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860" name="Google Shape;1860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1" name="Google Shape;1861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62" name="Google Shape;1862;p38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38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865" name="Google Shape;1865;p38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3144" extrusionOk="0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8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879" extrusionOk="0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7" name="Google Shape;1867;p38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1" name="Google Shape;1871;p38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872" name="Google Shape;1872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3" name="Google Shape;1873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74" name="Google Shape;1874;p38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875" name="Google Shape;1875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6" name="Google Shape;1876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77" name="Google Shape;1877;p38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878" name="Google Shape;1878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9" name="Google Shape;1879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80" name="Google Shape;1880;p38"/>
          <p:cNvSpPr/>
          <p:nvPr/>
        </p:nvSpPr>
        <p:spPr>
          <a:xfrm rot="3600076">
            <a:off x="6751344" y="-391116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881" name="Google Shape;1881;p38"/>
          <p:cNvSpPr/>
          <p:nvPr/>
        </p:nvSpPr>
        <p:spPr>
          <a:xfrm rot="3600076">
            <a:off x="-1320681" y="1948884"/>
            <a:ext cx="3345299" cy="3309879"/>
          </a:xfrm>
          <a:custGeom>
            <a:avLst/>
            <a:gdLst/>
            <a:ahLst/>
            <a:cxnLst/>
            <a:rect l="l" t="t" r="r" b="b"/>
            <a:pathLst>
              <a:path w="155698" h="154025" extrusionOk="0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882" name="Google Shape;188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725" y="245968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3" name="Google Shape;188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2425" y="50833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83" r:id="rId4"/>
    <p:sldLayoutId id="214748368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" name="Google Shape;18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420" y="1293525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42"/>
          <p:cNvSpPr txBox="1">
            <a:spLocks noGrp="1"/>
          </p:cNvSpPr>
          <p:nvPr>
            <p:ph type="ctrTitle"/>
          </p:nvPr>
        </p:nvSpPr>
        <p:spPr>
          <a:xfrm>
            <a:off x="3674955" y="1354499"/>
            <a:ext cx="4745110" cy="20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Dental Clinic Management System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5951B-1AE3-4687-A948-775F3D74C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53"/>
          <a:stretch/>
        </p:blipFill>
        <p:spPr>
          <a:xfrm>
            <a:off x="1111684" y="1270931"/>
            <a:ext cx="2207648" cy="2146948"/>
          </a:xfrm>
          <a:prstGeom prst="rect">
            <a:avLst/>
          </a:prstGeom>
        </p:spPr>
      </p:pic>
      <p:pic>
        <p:nvPicPr>
          <p:cNvPr id="6" name="Google Shape;2054;p48">
            <a:extLst>
              <a:ext uri="{FF2B5EF4-FFF2-40B4-BE49-F238E27FC236}">
                <a16:creationId xmlns:a16="http://schemas.microsoft.com/office/drawing/2014/main" id="{FACFD691-F804-4C76-9300-9ED4FD4F4F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1718" y="-430908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20B9E-B9A5-4F58-8B95-0F791EED7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82" y="151190"/>
            <a:ext cx="3547784" cy="883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27E62F-A1D6-406A-8545-A8AD224B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684723"/>
            <a:ext cx="9144000" cy="177405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216BDC1-D489-4164-A364-02A8837FE0F7}"/>
              </a:ext>
            </a:extLst>
          </p:cNvPr>
          <p:cNvSpPr/>
          <p:nvPr/>
        </p:nvSpPr>
        <p:spPr>
          <a:xfrm>
            <a:off x="7396716" y="2856614"/>
            <a:ext cx="248093" cy="212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27E62F-A1D6-406A-8545-A8AD224B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028431"/>
            <a:ext cx="9144000" cy="10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Sequence(.xml)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file we customize sequence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7677" y="2028289"/>
            <a:ext cx="6968645" cy="25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0211" y="2056642"/>
            <a:ext cx="3481195" cy="29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C91754-2F77-4F53-9078-DE4B2EFD9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596" y="2056642"/>
            <a:ext cx="3214023" cy="2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7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8809" y="1985266"/>
            <a:ext cx="6046381" cy="31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tree.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4038" y="2404745"/>
            <a:ext cx="7155923" cy="22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5219" y="2927249"/>
            <a:ext cx="8653561" cy="11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we will search with in this table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5332" y="2103168"/>
            <a:ext cx="4973335" cy="28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5977" y="2369473"/>
            <a:ext cx="7172046" cy="22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6" y="145549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48"/>
          <p:cNvSpPr txBox="1">
            <a:spLocks noGrp="1"/>
          </p:cNvSpPr>
          <p:nvPr>
            <p:ph type="title"/>
          </p:nvPr>
        </p:nvSpPr>
        <p:spPr>
          <a:xfrm>
            <a:off x="2863623" y="1646725"/>
            <a:ext cx="3981828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Department Table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059" name="Google Shape;2059;p48"/>
          <p:cNvGrpSpPr/>
          <p:nvPr/>
        </p:nvGrpSpPr>
        <p:grpSpPr>
          <a:xfrm>
            <a:off x="720001" y="2769784"/>
            <a:ext cx="1585023" cy="1833727"/>
            <a:chOff x="720001" y="2769784"/>
            <a:chExt cx="1585023" cy="1833727"/>
          </a:xfrm>
        </p:grpSpPr>
        <p:sp>
          <p:nvSpPr>
            <p:cNvPr id="2060" name="Google Shape;2060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48"/>
          <p:cNvGrpSpPr/>
          <p:nvPr/>
        </p:nvGrpSpPr>
        <p:grpSpPr>
          <a:xfrm>
            <a:off x="2078606" y="3262665"/>
            <a:ext cx="197572" cy="1410843"/>
            <a:chOff x="6323969" y="2098536"/>
            <a:chExt cx="157579" cy="1125254"/>
          </a:xfrm>
        </p:grpSpPr>
        <p:sp>
          <p:nvSpPr>
            <p:cNvPr id="2076" name="Google Shape;2076;p48"/>
            <p:cNvSpPr/>
            <p:nvPr/>
          </p:nvSpPr>
          <p:spPr>
            <a:xfrm>
              <a:off x="6359292" y="3108558"/>
              <a:ext cx="63215" cy="115232"/>
            </a:xfrm>
            <a:custGeom>
              <a:avLst/>
              <a:gdLst/>
              <a:ahLst/>
              <a:cxnLst/>
              <a:rect l="l" t="t" r="r" b="b"/>
              <a:pathLst>
                <a:path w="621" h="1132" extrusionOk="0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6326412" y="2948839"/>
              <a:ext cx="127549" cy="160836"/>
            </a:xfrm>
            <a:custGeom>
              <a:avLst/>
              <a:gdLst/>
              <a:ahLst/>
              <a:cxnLst/>
              <a:rect l="l" t="t" r="r" b="b"/>
              <a:pathLst>
                <a:path w="1253" h="1580" extrusionOk="0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6323969" y="2182314"/>
              <a:ext cx="146585" cy="808049"/>
            </a:xfrm>
            <a:custGeom>
              <a:avLst/>
              <a:gdLst/>
              <a:ahLst/>
              <a:cxnLst/>
              <a:rect l="l" t="t" r="r" b="b"/>
              <a:pathLst>
                <a:path w="1440" h="7938" extrusionOk="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6348706" y="2098536"/>
              <a:ext cx="125208" cy="95687"/>
            </a:xfrm>
            <a:custGeom>
              <a:avLst/>
              <a:gdLst/>
              <a:ahLst/>
              <a:cxnLst/>
              <a:rect l="l" t="t" r="r" b="b"/>
              <a:pathLst>
                <a:path w="1230" h="940" extrusionOk="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6333131" y="2179871"/>
              <a:ext cx="148417" cy="126531"/>
            </a:xfrm>
            <a:custGeom>
              <a:avLst/>
              <a:gdLst/>
              <a:ahLst/>
              <a:cxnLst/>
              <a:rect l="l" t="t" r="r" b="b"/>
              <a:pathLst>
                <a:path w="1458" h="1243" extrusionOk="0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6394819" y="2346206"/>
              <a:ext cx="59143" cy="97520"/>
            </a:xfrm>
            <a:custGeom>
              <a:avLst/>
              <a:gdLst/>
              <a:ahLst/>
              <a:cxnLst/>
              <a:rect l="l" t="t" r="r" b="b"/>
              <a:pathLst>
                <a:path w="581" h="958" extrusionOk="0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402963" y="2252961"/>
              <a:ext cx="55173" cy="75328"/>
            </a:xfrm>
            <a:custGeom>
              <a:avLst/>
              <a:gdLst/>
              <a:ahLst/>
              <a:cxnLst/>
              <a:rect l="l" t="t" r="r" b="b"/>
              <a:pathLst>
                <a:path w="542" h="740" extrusionOk="0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342089" y="2884301"/>
              <a:ext cx="32880" cy="106070"/>
            </a:xfrm>
            <a:custGeom>
              <a:avLst/>
              <a:gdLst/>
              <a:ahLst/>
              <a:cxnLst/>
              <a:rect l="l" t="t" r="r" b="b"/>
              <a:pathLst>
                <a:path w="323" h="1042" extrusionOk="0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8"/>
          <p:cNvGrpSpPr/>
          <p:nvPr/>
        </p:nvGrpSpPr>
        <p:grpSpPr>
          <a:xfrm rot="-2700000">
            <a:off x="258366" y="240856"/>
            <a:ext cx="1585008" cy="1833710"/>
            <a:chOff x="720001" y="2769784"/>
            <a:chExt cx="1585023" cy="1833727"/>
          </a:xfrm>
        </p:grpSpPr>
        <p:sp>
          <p:nvSpPr>
            <p:cNvPr id="2085" name="Google Shape;2085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9972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9337-19D6-48CA-B725-7915045B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507"/>
            <a:ext cx="6878100" cy="2733600"/>
          </a:xfrm>
        </p:spPr>
        <p:txBody>
          <a:bodyPr/>
          <a:lstStyle/>
          <a:p>
            <a:pPr algn="l"/>
            <a:r>
              <a:rPr lang="en-US" sz="2400" dirty="0"/>
              <a:t>Team Members: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Beshoy Amir George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Mathew Magdy Saad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6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 Table(.py)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43" y="1610714"/>
            <a:ext cx="9046914" cy="28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generates the reference.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43" y="2258944"/>
            <a:ext cx="9046914" cy="15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generates a foreign key to use in another tables in relations.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8257" y="2221296"/>
            <a:ext cx="7687485" cy="20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Sequence(.xml)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file we customize sequence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0793" y="2392307"/>
            <a:ext cx="7182413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95517" y="2092083"/>
            <a:ext cx="5111290" cy="29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717" y="2589737"/>
            <a:ext cx="8210565" cy="20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tree.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99302" y="2520504"/>
            <a:ext cx="6345396" cy="19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1378" y="2452531"/>
            <a:ext cx="8261244" cy="20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we will search with in this table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2164" y="2214130"/>
            <a:ext cx="8079671" cy="256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Department-view(.xml)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5409" y="2299475"/>
            <a:ext cx="6653181" cy="24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9337-19D6-48CA-B725-7915045B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38" y="1445954"/>
            <a:ext cx="6878100" cy="2733600"/>
          </a:xfrm>
        </p:spPr>
        <p:txBody>
          <a:bodyPr/>
          <a:lstStyle/>
          <a:p>
            <a:pPr algn="l"/>
            <a:r>
              <a:rPr lang="en-US" sz="2000" dirty="0"/>
              <a:t>This module consists of several tables which make ability to create a new patient and record his information and medical history and schedule appointments for examination with  the ability to confirm or cancel this appointment.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Module Objectives</a:t>
            </a:r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6" y="145549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48"/>
          <p:cNvSpPr txBox="1">
            <a:spLocks noGrp="1"/>
          </p:cNvSpPr>
          <p:nvPr>
            <p:ph type="title"/>
          </p:nvPr>
        </p:nvSpPr>
        <p:spPr>
          <a:xfrm>
            <a:off x="2863623" y="1646725"/>
            <a:ext cx="3981828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Services Table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059" name="Google Shape;2059;p48"/>
          <p:cNvGrpSpPr/>
          <p:nvPr/>
        </p:nvGrpSpPr>
        <p:grpSpPr>
          <a:xfrm>
            <a:off x="720001" y="2769784"/>
            <a:ext cx="1585023" cy="1833727"/>
            <a:chOff x="720001" y="2769784"/>
            <a:chExt cx="1585023" cy="1833727"/>
          </a:xfrm>
        </p:grpSpPr>
        <p:sp>
          <p:nvSpPr>
            <p:cNvPr id="2060" name="Google Shape;2060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48"/>
          <p:cNvGrpSpPr/>
          <p:nvPr/>
        </p:nvGrpSpPr>
        <p:grpSpPr>
          <a:xfrm>
            <a:off x="2078606" y="3262665"/>
            <a:ext cx="197572" cy="1410843"/>
            <a:chOff x="6323969" y="2098536"/>
            <a:chExt cx="157579" cy="1125254"/>
          </a:xfrm>
        </p:grpSpPr>
        <p:sp>
          <p:nvSpPr>
            <p:cNvPr id="2076" name="Google Shape;2076;p48"/>
            <p:cNvSpPr/>
            <p:nvPr/>
          </p:nvSpPr>
          <p:spPr>
            <a:xfrm>
              <a:off x="6359292" y="3108558"/>
              <a:ext cx="63215" cy="115232"/>
            </a:xfrm>
            <a:custGeom>
              <a:avLst/>
              <a:gdLst/>
              <a:ahLst/>
              <a:cxnLst/>
              <a:rect l="l" t="t" r="r" b="b"/>
              <a:pathLst>
                <a:path w="621" h="1132" extrusionOk="0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6326412" y="2948839"/>
              <a:ext cx="127549" cy="160836"/>
            </a:xfrm>
            <a:custGeom>
              <a:avLst/>
              <a:gdLst/>
              <a:ahLst/>
              <a:cxnLst/>
              <a:rect l="l" t="t" r="r" b="b"/>
              <a:pathLst>
                <a:path w="1253" h="1580" extrusionOk="0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6323969" y="2182314"/>
              <a:ext cx="146585" cy="808049"/>
            </a:xfrm>
            <a:custGeom>
              <a:avLst/>
              <a:gdLst/>
              <a:ahLst/>
              <a:cxnLst/>
              <a:rect l="l" t="t" r="r" b="b"/>
              <a:pathLst>
                <a:path w="1440" h="7938" extrusionOk="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6348706" y="2098536"/>
              <a:ext cx="125208" cy="95687"/>
            </a:xfrm>
            <a:custGeom>
              <a:avLst/>
              <a:gdLst/>
              <a:ahLst/>
              <a:cxnLst/>
              <a:rect l="l" t="t" r="r" b="b"/>
              <a:pathLst>
                <a:path w="1230" h="940" extrusionOk="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6333131" y="2179871"/>
              <a:ext cx="148417" cy="126531"/>
            </a:xfrm>
            <a:custGeom>
              <a:avLst/>
              <a:gdLst/>
              <a:ahLst/>
              <a:cxnLst/>
              <a:rect l="l" t="t" r="r" b="b"/>
              <a:pathLst>
                <a:path w="1458" h="1243" extrusionOk="0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6394819" y="2346206"/>
              <a:ext cx="59143" cy="97520"/>
            </a:xfrm>
            <a:custGeom>
              <a:avLst/>
              <a:gdLst/>
              <a:ahLst/>
              <a:cxnLst/>
              <a:rect l="l" t="t" r="r" b="b"/>
              <a:pathLst>
                <a:path w="581" h="958" extrusionOk="0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402963" y="2252961"/>
              <a:ext cx="55173" cy="75328"/>
            </a:xfrm>
            <a:custGeom>
              <a:avLst/>
              <a:gdLst/>
              <a:ahLst/>
              <a:cxnLst/>
              <a:rect l="l" t="t" r="r" b="b"/>
              <a:pathLst>
                <a:path w="542" h="740" extrusionOk="0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342089" y="2884301"/>
              <a:ext cx="32880" cy="106070"/>
            </a:xfrm>
            <a:custGeom>
              <a:avLst/>
              <a:gdLst/>
              <a:ahLst/>
              <a:cxnLst/>
              <a:rect l="l" t="t" r="r" b="b"/>
              <a:pathLst>
                <a:path w="323" h="1042" extrusionOk="0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8"/>
          <p:cNvGrpSpPr/>
          <p:nvPr/>
        </p:nvGrpSpPr>
        <p:grpSpPr>
          <a:xfrm rot="-2700000">
            <a:off x="258366" y="240856"/>
            <a:ext cx="1585008" cy="1833710"/>
            <a:chOff x="720001" y="2769784"/>
            <a:chExt cx="1585023" cy="1833727"/>
          </a:xfrm>
        </p:grpSpPr>
        <p:sp>
          <p:nvSpPr>
            <p:cNvPr id="2085" name="Google Shape;2085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6405067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 Table(.py)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43" y="1553154"/>
            <a:ext cx="9046914" cy="29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generates the reference.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092" y="2258944"/>
            <a:ext cx="8161815" cy="15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Sequence(.xml)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file we customize sequence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990" y="2532276"/>
            <a:ext cx="8062020" cy="18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2621" y="2011046"/>
            <a:ext cx="5798758" cy="28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398" y="1976707"/>
            <a:ext cx="7898838" cy="27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tree.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3475" y="2196465"/>
            <a:ext cx="7577050" cy="25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0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5552" y="1985266"/>
            <a:ext cx="7072895" cy="30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we will search with in this table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6002" y="2410321"/>
            <a:ext cx="7831995" cy="24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17268" y="1985266"/>
            <a:ext cx="6709464" cy="30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6" y="1426245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48"/>
          <p:cNvSpPr txBox="1">
            <a:spLocks noGrp="1"/>
          </p:cNvSpPr>
          <p:nvPr>
            <p:ph type="title"/>
          </p:nvPr>
        </p:nvSpPr>
        <p:spPr>
          <a:xfrm>
            <a:off x="2863623" y="1646725"/>
            <a:ext cx="3981828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Patient Table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059" name="Google Shape;2059;p48"/>
          <p:cNvGrpSpPr/>
          <p:nvPr/>
        </p:nvGrpSpPr>
        <p:grpSpPr>
          <a:xfrm>
            <a:off x="720001" y="2769784"/>
            <a:ext cx="1585023" cy="1833727"/>
            <a:chOff x="720001" y="2769784"/>
            <a:chExt cx="1585023" cy="1833727"/>
          </a:xfrm>
        </p:grpSpPr>
        <p:sp>
          <p:nvSpPr>
            <p:cNvPr id="2060" name="Google Shape;2060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48"/>
          <p:cNvGrpSpPr/>
          <p:nvPr/>
        </p:nvGrpSpPr>
        <p:grpSpPr>
          <a:xfrm>
            <a:off x="2078606" y="3262665"/>
            <a:ext cx="197572" cy="1410843"/>
            <a:chOff x="6323969" y="2098536"/>
            <a:chExt cx="157579" cy="1125254"/>
          </a:xfrm>
        </p:grpSpPr>
        <p:sp>
          <p:nvSpPr>
            <p:cNvPr id="2076" name="Google Shape;2076;p48"/>
            <p:cNvSpPr/>
            <p:nvPr/>
          </p:nvSpPr>
          <p:spPr>
            <a:xfrm>
              <a:off x="6359292" y="3108558"/>
              <a:ext cx="63215" cy="115232"/>
            </a:xfrm>
            <a:custGeom>
              <a:avLst/>
              <a:gdLst/>
              <a:ahLst/>
              <a:cxnLst/>
              <a:rect l="l" t="t" r="r" b="b"/>
              <a:pathLst>
                <a:path w="621" h="1132" extrusionOk="0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6326412" y="2948839"/>
              <a:ext cx="127549" cy="160836"/>
            </a:xfrm>
            <a:custGeom>
              <a:avLst/>
              <a:gdLst/>
              <a:ahLst/>
              <a:cxnLst/>
              <a:rect l="l" t="t" r="r" b="b"/>
              <a:pathLst>
                <a:path w="1253" h="1580" extrusionOk="0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6323969" y="2182314"/>
              <a:ext cx="146585" cy="808049"/>
            </a:xfrm>
            <a:custGeom>
              <a:avLst/>
              <a:gdLst/>
              <a:ahLst/>
              <a:cxnLst/>
              <a:rect l="l" t="t" r="r" b="b"/>
              <a:pathLst>
                <a:path w="1440" h="7938" extrusionOk="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6348706" y="2098536"/>
              <a:ext cx="125208" cy="95687"/>
            </a:xfrm>
            <a:custGeom>
              <a:avLst/>
              <a:gdLst/>
              <a:ahLst/>
              <a:cxnLst/>
              <a:rect l="l" t="t" r="r" b="b"/>
              <a:pathLst>
                <a:path w="1230" h="940" extrusionOk="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6333131" y="2179871"/>
              <a:ext cx="148417" cy="126531"/>
            </a:xfrm>
            <a:custGeom>
              <a:avLst/>
              <a:gdLst/>
              <a:ahLst/>
              <a:cxnLst/>
              <a:rect l="l" t="t" r="r" b="b"/>
              <a:pathLst>
                <a:path w="1458" h="1243" extrusionOk="0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6394819" y="2346206"/>
              <a:ext cx="59143" cy="97520"/>
            </a:xfrm>
            <a:custGeom>
              <a:avLst/>
              <a:gdLst/>
              <a:ahLst/>
              <a:cxnLst/>
              <a:rect l="l" t="t" r="r" b="b"/>
              <a:pathLst>
                <a:path w="581" h="958" extrusionOk="0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402963" y="2252961"/>
              <a:ext cx="55173" cy="75328"/>
            </a:xfrm>
            <a:custGeom>
              <a:avLst/>
              <a:gdLst/>
              <a:ahLst/>
              <a:cxnLst/>
              <a:rect l="l" t="t" r="r" b="b"/>
              <a:pathLst>
                <a:path w="542" h="740" extrusionOk="0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342089" y="2884301"/>
              <a:ext cx="32880" cy="106070"/>
            </a:xfrm>
            <a:custGeom>
              <a:avLst/>
              <a:gdLst/>
              <a:ahLst/>
              <a:cxnLst/>
              <a:rect l="l" t="t" r="r" b="b"/>
              <a:pathLst>
                <a:path w="323" h="1042" extrusionOk="0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8"/>
          <p:cNvGrpSpPr/>
          <p:nvPr/>
        </p:nvGrpSpPr>
        <p:grpSpPr>
          <a:xfrm rot="-2700000">
            <a:off x="258366" y="240856"/>
            <a:ext cx="1585008" cy="1833710"/>
            <a:chOff x="720001" y="2769784"/>
            <a:chExt cx="1585023" cy="1833727"/>
          </a:xfrm>
        </p:grpSpPr>
        <p:sp>
          <p:nvSpPr>
            <p:cNvPr id="2085" name="Google Shape;2085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6" y="145549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48"/>
          <p:cNvSpPr txBox="1">
            <a:spLocks noGrp="1"/>
          </p:cNvSpPr>
          <p:nvPr>
            <p:ph type="title"/>
          </p:nvPr>
        </p:nvSpPr>
        <p:spPr>
          <a:xfrm>
            <a:off x="2863622" y="1646725"/>
            <a:ext cx="4107445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Appointment Table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059" name="Google Shape;2059;p48"/>
          <p:cNvGrpSpPr/>
          <p:nvPr/>
        </p:nvGrpSpPr>
        <p:grpSpPr>
          <a:xfrm>
            <a:off x="720001" y="2769784"/>
            <a:ext cx="1585023" cy="1833727"/>
            <a:chOff x="720001" y="2769784"/>
            <a:chExt cx="1585023" cy="1833727"/>
          </a:xfrm>
        </p:grpSpPr>
        <p:sp>
          <p:nvSpPr>
            <p:cNvPr id="2060" name="Google Shape;2060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48"/>
          <p:cNvGrpSpPr/>
          <p:nvPr/>
        </p:nvGrpSpPr>
        <p:grpSpPr>
          <a:xfrm>
            <a:off x="2078606" y="3262665"/>
            <a:ext cx="197572" cy="1410843"/>
            <a:chOff x="6323969" y="2098536"/>
            <a:chExt cx="157579" cy="1125254"/>
          </a:xfrm>
        </p:grpSpPr>
        <p:sp>
          <p:nvSpPr>
            <p:cNvPr id="2076" name="Google Shape;2076;p48"/>
            <p:cNvSpPr/>
            <p:nvPr/>
          </p:nvSpPr>
          <p:spPr>
            <a:xfrm>
              <a:off x="6359292" y="3108558"/>
              <a:ext cx="63215" cy="115232"/>
            </a:xfrm>
            <a:custGeom>
              <a:avLst/>
              <a:gdLst/>
              <a:ahLst/>
              <a:cxnLst/>
              <a:rect l="l" t="t" r="r" b="b"/>
              <a:pathLst>
                <a:path w="621" h="1132" extrusionOk="0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6326412" y="2948839"/>
              <a:ext cx="127549" cy="160836"/>
            </a:xfrm>
            <a:custGeom>
              <a:avLst/>
              <a:gdLst/>
              <a:ahLst/>
              <a:cxnLst/>
              <a:rect l="l" t="t" r="r" b="b"/>
              <a:pathLst>
                <a:path w="1253" h="1580" extrusionOk="0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6323969" y="2182314"/>
              <a:ext cx="146585" cy="808049"/>
            </a:xfrm>
            <a:custGeom>
              <a:avLst/>
              <a:gdLst/>
              <a:ahLst/>
              <a:cxnLst/>
              <a:rect l="l" t="t" r="r" b="b"/>
              <a:pathLst>
                <a:path w="1440" h="7938" extrusionOk="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6348706" y="2098536"/>
              <a:ext cx="125208" cy="95687"/>
            </a:xfrm>
            <a:custGeom>
              <a:avLst/>
              <a:gdLst/>
              <a:ahLst/>
              <a:cxnLst/>
              <a:rect l="l" t="t" r="r" b="b"/>
              <a:pathLst>
                <a:path w="1230" h="940" extrusionOk="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6333131" y="2179871"/>
              <a:ext cx="148417" cy="126531"/>
            </a:xfrm>
            <a:custGeom>
              <a:avLst/>
              <a:gdLst/>
              <a:ahLst/>
              <a:cxnLst/>
              <a:rect l="l" t="t" r="r" b="b"/>
              <a:pathLst>
                <a:path w="1458" h="1243" extrusionOk="0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6394819" y="2346206"/>
              <a:ext cx="59143" cy="97520"/>
            </a:xfrm>
            <a:custGeom>
              <a:avLst/>
              <a:gdLst/>
              <a:ahLst/>
              <a:cxnLst/>
              <a:rect l="l" t="t" r="r" b="b"/>
              <a:pathLst>
                <a:path w="581" h="958" extrusionOk="0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402963" y="2252961"/>
              <a:ext cx="55173" cy="75328"/>
            </a:xfrm>
            <a:custGeom>
              <a:avLst/>
              <a:gdLst/>
              <a:ahLst/>
              <a:cxnLst/>
              <a:rect l="l" t="t" r="r" b="b"/>
              <a:pathLst>
                <a:path w="542" h="740" extrusionOk="0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342089" y="2884301"/>
              <a:ext cx="32880" cy="106070"/>
            </a:xfrm>
            <a:custGeom>
              <a:avLst/>
              <a:gdLst/>
              <a:ahLst/>
              <a:cxnLst/>
              <a:rect l="l" t="t" r="r" b="b"/>
              <a:pathLst>
                <a:path w="323" h="1042" extrusionOk="0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8"/>
          <p:cNvGrpSpPr/>
          <p:nvPr/>
        </p:nvGrpSpPr>
        <p:grpSpPr>
          <a:xfrm rot="-2700000">
            <a:off x="258366" y="240856"/>
            <a:ext cx="1585008" cy="1833710"/>
            <a:chOff x="720001" y="2769784"/>
            <a:chExt cx="1585023" cy="1833727"/>
          </a:xfrm>
        </p:grpSpPr>
        <p:sp>
          <p:nvSpPr>
            <p:cNvPr id="2085" name="Google Shape;2085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6733770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 Table(.py)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7643" y="1262531"/>
            <a:ext cx="5728714" cy="35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generates the reference.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092" y="2348817"/>
            <a:ext cx="8161815" cy="13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6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These functions called in buttons in tree view to manage status.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60581" y="1862155"/>
            <a:ext cx="5222837" cy="30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checks if this appointment is booked or not.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872" y="2016959"/>
            <a:ext cx="7476255" cy="28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49" y="538716"/>
            <a:ext cx="7642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takes the patient name and the datetime of the appointment and pass them to a new exam form to start examination.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872" y="2080753"/>
            <a:ext cx="7476255" cy="28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49" y="538716"/>
            <a:ext cx="7642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integrate with WhatsApp to send a reminding message for the patient of his appointment.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4699" y="2016958"/>
            <a:ext cx="7194601" cy="29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27E62F-A1D6-406A-8545-A8AD224B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021"/>
            <a:ext cx="9144000" cy="291345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26DEB54-FAC8-4964-A1D5-2BDE222A3189}"/>
              </a:ext>
            </a:extLst>
          </p:cNvPr>
          <p:cNvSpPr/>
          <p:nvPr/>
        </p:nvSpPr>
        <p:spPr>
          <a:xfrm rot="10800000">
            <a:off x="2551814" y="3395330"/>
            <a:ext cx="489098" cy="248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27E62F-A1D6-406A-8545-A8AD224B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941779"/>
            <a:ext cx="9144000" cy="12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24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Sequence(.xml)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file we customize sequence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0446" y="2532276"/>
            <a:ext cx="7203107" cy="18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 Table(.py)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2950" y="1139006"/>
            <a:ext cx="6487050" cy="38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67292" y="1923711"/>
            <a:ext cx="6209415" cy="30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398" y="2478672"/>
            <a:ext cx="7898838" cy="17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tree.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7954" y="2480416"/>
            <a:ext cx="8688092" cy="22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8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931" y="2895239"/>
            <a:ext cx="8152137" cy="10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we will search with in this table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9363" y="2091345"/>
            <a:ext cx="6105274" cy="29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9161" y="2461903"/>
            <a:ext cx="8425677" cy="21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6" y="145549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48"/>
          <p:cNvSpPr txBox="1">
            <a:spLocks noGrp="1"/>
          </p:cNvSpPr>
          <p:nvPr>
            <p:ph type="title"/>
          </p:nvPr>
        </p:nvSpPr>
        <p:spPr>
          <a:xfrm>
            <a:off x="2863622" y="1646725"/>
            <a:ext cx="4107445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Examination Table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059" name="Google Shape;2059;p48"/>
          <p:cNvGrpSpPr/>
          <p:nvPr/>
        </p:nvGrpSpPr>
        <p:grpSpPr>
          <a:xfrm>
            <a:off x="720001" y="2769784"/>
            <a:ext cx="1585023" cy="1833727"/>
            <a:chOff x="720001" y="2769784"/>
            <a:chExt cx="1585023" cy="1833727"/>
          </a:xfrm>
        </p:grpSpPr>
        <p:sp>
          <p:nvSpPr>
            <p:cNvPr id="2060" name="Google Shape;2060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48"/>
          <p:cNvGrpSpPr/>
          <p:nvPr/>
        </p:nvGrpSpPr>
        <p:grpSpPr>
          <a:xfrm>
            <a:off x="2078606" y="3262665"/>
            <a:ext cx="197572" cy="1410843"/>
            <a:chOff x="6323969" y="2098536"/>
            <a:chExt cx="157579" cy="1125254"/>
          </a:xfrm>
        </p:grpSpPr>
        <p:sp>
          <p:nvSpPr>
            <p:cNvPr id="2076" name="Google Shape;2076;p48"/>
            <p:cNvSpPr/>
            <p:nvPr/>
          </p:nvSpPr>
          <p:spPr>
            <a:xfrm>
              <a:off x="6359292" y="3108558"/>
              <a:ext cx="63215" cy="115232"/>
            </a:xfrm>
            <a:custGeom>
              <a:avLst/>
              <a:gdLst/>
              <a:ahLst/>
              <a:cxnLst/>
              <a:rect l="l" t="t" r="r" b="b"/>
              <a:pathLst>
                <a:path w="621" h="1132" extrusionOk="0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6326412" y="2948839"/>
              <a:ext cx="127549" cy="160836"/>
            </a:xfrm>
            <a:custGeom>
              <a:avLst/>
              <a:gdLst/>
              <a:ahLst/>
              <a:cxnLst/>
              <a:rect l="l" t="t" r="r" b="b"/>
              <a:pathLst>
                <a:path w="1253" h="1580" extrusionOk="0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6323969" y="2182314"/>
              <a:ext cx="146585" cy="808049"/>
            </a:xfrm>
            <a:custGeom>
              <a:avLst/>
              <a:gdLst/>
              <a:ahLst/>
              <a:cxnLst/>
              <a:rect l="l" t="t" r="r" b="b"/>
              <a:pathLst>
                <a:path w="1440" h="7938" extrusionOk="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6348706" y="2098536"/>
              <a:ext cx="125208" cy="95687"/>
            </a:xfrm>
            <a:custGeom>
              <a:avLst/>
              <a:gdLst/>
              <a:ahLst/>
              <a:cxnLst/>
              <a:rect l="l" t="t" r="r" b="b"/>
              <a:pathLst>
                <a:path w="1230" h="940" extrusionOk="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6333131" y="2179871"/>
              <a:ext cx="148417" cy="126531"/>
            </a:xfrm>
            <a:custGeom>
              <a:avLst/>
              <a:gdLst/>
              <a:ahLst/>
              <a:cxnLst/>
              <a:rect l="l" t="t" r="r" b="b"/>
              <a:pathLst>
                <a:path w="1458" h="1243" extrusionOk="0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6394819" y="2346206"/>
              <a:ext cx="59143" cy="97520"/>
            </a:xfrm>
            <a:custGeom>
              <a:avLst/>
              <a:gdLst/>
              <a:ahLst/>
              <a:cxnLst/>
              <a:rect l="l" t="t" r="r" b="b"/>
              <a:pathLst>
                <a:path w="581" h="958" extrusionOk="0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402963" y="2252961"/>
              <a:ext cx="55173" cy="75328"/>
            </a:xfrm>
            <a:custGeom>
              <a:avLst/>
              <a:gdLst/>
              <a:ahLst/>
              <a:cxnLst/>
              <a:rect l="l" t="t" r="r" b="b"/>
              <a:pathLst>
                <a:path w="542" h="740" extrusionOk="0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342089" y="2884301"/>
              <a:ext cx="32880" cy="106070"/>
            </a:xfrm>
            <a:custGeom>
              <a:avLst/>
              <a:gdLst/>
              <a:ahLst/>
              <a:cxnLst/>
              <a:rect l="l" t="t" r="r" b="b"/>
              <a:pathLst>
                <a:path w="323" h="1042" extrusionOk="0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8"/>
          <p:cNvGrpSpPr/>
          <p:nvPr/>
        </p:nvGrpSpPr>
        <p:grpSpPr>
          <a:xfrm rot="-2700000">
            <a:off x="258366" y="240856"/>
            <a:ext cx="1585008" cy="1833710"/>
            <a:chOff x="720001" y="2769784"/>
            <a:chExt cx="1585023" cy="1833727"/>
          </a:xfrm>
        </p:grpSpPr>
        <p:sp>
          <p:nvSpPr>
            <p:cNvPr id="2085" name="Google Shape;2085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7215875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 Table(.py)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0897" y="2032818"/>
            <a:ext cx="8002205" cy="22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takes patient id from patient table.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2293" y="2334640"/>
            <a:ext cx="7339414" cy="19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calculate the total price of the services cost.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339" y="2683515"/>
            <a:ext cx="7955322" cy="16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takes birth date from user and calculate his 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43" y="2256925"/>
            <a:ext cx="9046914" cy="15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takes us to invoice module to pay the services total cost.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6753" y="1862155"/>
            <a:ext cx="3685954" cy="31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 Table(.</a:t>
            </a:r>
            <a:r>
              <a:rPr lang="en-US" sz="2400" dirty="0" err="1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996" y="1763971"/>
            <a:ext cx="8644008" cy="266626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6AA72CD-3D33-4FB4-A651-21245404184F}"/>
              </a:ext>
            </a:extLst>
          </p:cNvPr>
          <p:cNvSpPr/>
          <p:nvPr/>
        </p:nvSpPr>
        <p:spPr>
          <a:xfrm rot="10800000">
            <a:off x="616688" y="4334540"/>
            <a:ext cx="361507" cy="4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 Table(.</a:t>
            </a:r>
            <a:r>
              <a:rPr lang="en-US" sz="2400" dirty="0" err="1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862" y="1239431"/>
            <a:ext cx="7574276" cy="36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form.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20029" y="1923711"/>
            <a:ext cx="5103940" cy="30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Examination-view(.xml) (Form)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0800" y="2093242"/>
            <a:ext cx="8142400" cy="25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the table is displayed in the module as tree.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6703" y="2308909"/>
            <a:ext cx="6950594" cy="25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Examination-view(.xml) (Tree)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3309" y="2895239"/>
            <a:ext cx="7897380" cy="10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In this part of file, we customize the way we will search with in this table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8409" y="2091345"/>
            <a:ext cx="5107181" cy="29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Examination-view(.xml) (Search)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screen show how file works the table is displayed in the module.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2031" y="2461903"/>
            <a:ext cx="7699937" cy="21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Google Shape;20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6" y="145549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48"/>
          <p:cNvSpPr txBox="1">
            <a:spLocks noGrp="1"/>
          </p:cNvSpPr>
          <p:nvPr>
            <p:ph type="title"/>
          </p:nvPr>
        </p:nvSpPr>
        <p:spPr>
          <a:xfrm>
            <a:off x="2863622" y="1646725"/>
            <a:ext cx="4107445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Manifest and Reports</a:t>
            </a:r>
          </a:p>
        </p:txBody>
      </p:sp>
      <p:grpSp>
        <p:nvGrpSpPr>
          <p:cNvPr id="2059" name="Google Shape;2059;p48"/>
          <p:cNvGrpSpPr/>
          <p:nvPr/>
        </p:nvGrpSpPr>
        <p:grpSpPr>
          <a:xfrm>
            <a:off x="720001" y="2769784"/>
            <a:ext cx="1585023" cy="1833727"/>
            <a:chOff x="720001" y="2769784"/>
            <a:chExt cx="1585023" cy="1833727"/>
          </a:xfrm>
        </p:grpSpPr>
        <p:sp>
          <p:nvSpPr>
            <p:cNvPr id="2060" name="Google Shape;2060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48"/>
          <p:cNvGrpSpPr/>
          <p:nvPr/>
        </p:nvGrpSpPr>
        <p:grpSpPr>
          <a:xfrm>
            <a:off x="2078606" y="3262665"/>
            <a:ext cx="197572" cy="1410843"/>
            <a:chOff x="6323969" y="2098536"/>
            <a:chExt cx="157579" cy="1125254"/>
          </a:xfrm>
        </p:grpSpPr>
        <p:sp>
          <p:nvSpPr>
            <p:cNvPr id="2076" name="Google Shape;2076;p48"/>
            <p:cNvSpPr/>
            <p:nvPr/>
          </p:nvSpPr>
          <p:spPr>
            <a:xfrm>
              <a:off x="6359292" y="3108558"/>
              <a:ext cx="63215" cy="115232"/>
            </a:xfrm>
            <a:custGeom>
              <a:avLst/>
              <a:gdLst/>
              <a:ahLst/>
              <a:cxnLst/>
              <a:rect l="l" t="t" r="r" b="b"/>
              <a:pathLst>
                <a:path w="621" h="1132" extrusionOk="0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6326412" y="2948839"/>
              <a:ext cx="127549" cy="160836"/>
            </a:xfrm>
            <a:custGeom>
              <a:avLst/>
              <a:gdLst/>
              <a:ahLst/>
              <a:cxnLst/>
              <a:rect l="l" t="t" r="r" b="b"/>
              <a:pathLst>
                <a:path w="1253" h="1580" extrusionOk="0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6323969" y="2182314"/>
              <a:ext cx="146585" cy="808049"/>
            </a:xfrm>
            <a:custGeom>
              <a:avLst/>
              <a:gdLst/>
              <a:ahLst/>
              <a:cxnLst/>
              <a:rect l="l" t="t" r="r" b="b"/>
              <a:pathLst>
                <a:path w="1440" h="7938" extrusionOk="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6348706" y="2098536"/>
              <a:ext cx="125208" cy="95687"/>
            </a:xfrm>
            <a:custGeom>
              <a:avLst/>
              <a:gdLst/>
              <a:ahLst/>
              <a:cxnLst/>
              <a:rect l="l" t="t" r="r" b="b"/>
              <a:pathLst>
                <a:path w="1230" h="940" extrusionOk="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6333131" y="2179871"/>
              <a:ext cx="148417" cy="126531"/>
            </a:xfrm>
            <a:custGeom>
              <a:avLst/>
              <a:gdLst/>
              <a:ahLst/>
              <a:cxnLst/>
              <a:rect l="l" t="t" r="r" b="b"/>
              <a:pathLst>
                <a:path w="1458" h="1243" extrusionOk="0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6394819" y="2346206"/>
              <a:ext cx="59143" cy="97520"/>
            </a:xfrm>
            <a:custGeom>
              <a:avLst/>
              <a:gdLst/>
              <a:ahLst/>
              <a:cxnLst/>
              <a:rect l="l" t="t" r="r" b="b"/>
              <a:pathLst>
                <a:path w="581" h="958" extrusionOk="0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402963" y="2252961"/>
              <a:ext cx="55173" cy="75328"/>
            </a:xfrm>
            <a:custGeom>
              <a:avLst/>
              <a:gdLst/>
              <a:ahLst/>
              <a:cxnLst/>
              <a:rect l="l" t="t" r="r" b="b"/>
              <a:pathLst>
                <a:path w="542" h="740" extrusionOk="0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342089" y="2884301"/>
              <a:ext cx="32880" cy="106070"/>
            </a:xfrm>
            <a:custGeom>
              <a:avLst/>
              <a:gdLst/>
              <a:ahLst/>
              <a:cxnLst/>
              <a:rect l="l" t="t" r="r" b="b"/>
              <a:pathLst>
                <a:path w="323" h="1042" extrusionOk="0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8"/>
          <p:cNvGrpSpPr/>
          <p:nvPr/>
        </p:nvGrpSpPr>
        <p:grpSpPr>
          <a:xfrm rot="-2700000">
            <a:off x="258366" y="240856"/>
            <a:ext cx="1585008" cy="1833710"/>
            <a:chOff x="720001" y="2769784"/>
            <a:chExt cx="1585023" cy="1833727"/>
          </a:xfrm>
        </p:grpSpPr>
        <p:sp>
          <p:nvSpPr>
            <p:cNvPr id="2085" name="Google Shape;2085;p48"/>
            <p:cNvSpPr/>
            <p:nvPr/>
          </p:nvSpPr>
          <p:spPr>
            <a:xfrm>
              <a:off x="720001" y="2769784"/>
              <a:ext cx="1585023" cy="1833727"/>
            </a:xfrm>
            <a:custGeom>
              <a:avLst/>
              <a:gdLst/>
              <a:ahLst/>
              <a:cxnLst/>
              <a:rect l="l" t="t" r="r" b="b"/>
              <a:pathLst>
                <a:path w="13356" h="15452" extrusionOk="0">
                  <a:moveTo>
                    <a:pt x="12781" y="3167"/>
                  </a:moveTo>
                  <a:cubicBezTo>
                    <a:pt x="12935" y="3260"/>
                    <a:pt x="13243" y="3507"/>
                    <a:pt x="13300" y="3717"/>
                  </a:cubicBezTo>
                  <a:cubicBezTo>
                    <a:pt x="13356" y="3923"/>
                    <a:pt x="13224" y="4189"/>
                    <a:pt x="13127" y="4400"/>
                  </a:cubicBezTo>
                  <a:cubicBezTo>
                    <a:pt x="13038" y="4596"/>
                    <a:pt x="10778" y="9348"/>
                    <a:pt x="10591" y="9741"/>
                  </a:cubicBezTo>
                  <a:cubicBezTo>
                    <a:pt x="10293" y="10367"/>
                    <a:pt x="10013" y="11057"/>
                    <a:pt x="9821" y="11590"/>
                  </a:cubicBezTo>
                  <a:cubicBezTo>
                    <a:pt x="9498" y="12468"/>
                    <a:pt x="9121" y="13425"/>
                    <a:pt x="8780" y="14345"/>
                  </a:cubicBezTo>
                  <a:cubicBezTo>
                    <a:pt x="8681" y="14615"/>
                    <a:pt x="8588" y="15046"/>
                    <a:pt x="8317" y="15260"/>
                  </a:cubicBezTo>
                  <a:cubicBezTo>
                    <a:pt x="8079" y="15451"/>
                    <a:pt x="7659" y="15354"/>
                    <a:pt x="7323" y="15283"/>
                  </a:cubicBezTo>
                  <a:cubicBezTo>
                    <a:pt x="6944" y="15209"/>
                    <a:pt x="6604" y="15106"/>
                    <a:pt x="6291" y="15008"/>
                  </a:cubicBezTo>
                  <a:cubicBezTo>
                    <a:pt x="5608" y="14794"/>
                    <a:pt x="4880" y="14546"/>
                    <a:pt x="4199" y="14285"/>
                  </a:cubicBezTo>
                  <a:cubicBezTo>
                    <a:pt x="3783" y="14126"/>
                    <a:pt x="3447" y="13971"/>
                    <a:pt x="3129" y="13846"/>
                  </a:cubicBezTo>
                  <a:cubicBezTo>
                    <a:pt x="2442" y="13574"/>
                    <a:pt x="1757" y="13304"/>
                    <a:pt x="1019" y="12986"/>
                  </a:cubicBezTo>
                  <a:cubicBezTo>
                    <a:pt x="481" y="12753"/>
                    <a:pt x="1" y="12412"/>
                    <a:pt x="20" y="11912"/>
                  </a:cubicBezTo>
                  <a:cubicBezTo>
                    <a:pt x="29" y="11702"/>
                    <a:pt x="123" y="11441"/>
                    <a:pt x="192" y="11184"/>
                  </a:cubicBezTo>
                  <a:cubicBezTo>
                    <a:pt x="263" y="10936"/>
                    <a:pt x="328" y="10675"/>
                    <a:pt x="407" y="10447"/>
                  </a:cubicBezTo>
                  <a:cubicBezTo>
                    <a:pt x="584" y="9937"/>
                    <a:pt x="809" y="9432"/>
                    <a:pt x="1019" y="8956"/>
                  </a:cubicBezTo>
                  <a:cubicBezTo>
                    <a:pt x="1673" y="7458"/>
                    <a:pt x="2256" y="5945"/>
                    <a:pt x="2924" y="4456"/>
                  </a:cubicBezTo>
                  <a:cubicBezTo>
                    <a:pt x="3349" y="3503"/>
                    <a:pt x="3905" y="2424"/>
                    <a:pt x="4414" y="1434"/>
                  </a:cubicBezTo>
                  <a:cubicBezTo>
                    <a:pt x="4745" y="790"/>
                    <a:pt x="5240" y="24"/>
                    <a:pt x="5815" y="5"/>
                  </a:cubicBezTo>
                  <a:cubicBezTo>
                    <a:pt x="6071" y="1"/>
                    <a:pt x="6379" y="122"/>
                    <a:pt x="6660" y="215"/>
                  </a:cubicBezTo>
                  <a:cubicBezTo>
                    <a:pt x="7505" y="486"/>
                    <a:pt x="8401" y="954"/>
                    <a:pt x="9261" y="1392"/>
                  </a:cubicBezTo>
                  <a:cubicBezTo>
                    <a:pt x="10190" y="1874"/>
                    <a:pt x="10979" y="2204"/>
                    <a:pt x="11880" y="2663"/>
                  </a:cubicBezTo>
                  <a:cubicBezTo>
                    <a:pt x="12183" y="2816"/>
                    <a:pt x="12478" y="2975"/>
                    <a:pt x="12781" y="3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1351705" y="2963218"/>
              <a:ext cx="800938" cy="437902"/>
            </a:xfrm>
            <a:custGeom>
              <a:avLst/>
              <a:gdLst/>
              <a:ahLst/>
              <a:cxnLst/>
              <a:rect l="l" t="t" r="r" b="b"/>
              <a:pathLst>
                <a:path w="6749" h="3690" extrusionOk="0">
                  <a:moveTo>
                    <a:pt x="6711" y="3157"/>
                  </a:moveTo>
                  <a:cubicBezTo>
                    <a:pt x="6725" y="3129"/>
                    <a:pt x="6739" y="3101"/>
                    <a:pt x="6748" y="3068"/>
                  </a:cubicBezTo>
                  <a:cubicBezTo>
                    <a:pt x="6557" y="2970"/>
                    <a:pt x="6356" y="2882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1"/>
                    <a:pt x="1938" y="766"/>
                  </a:cubicBezTo>
                  <a:cubicBezTo>
                    <a:pt x="1696" y="654"/>
                    <a:pt x="1458" y="542"/>
                    <a:pt x="1093" y="384"/>
                  </a:cubicBezTo>
                  <a:cubicBezTo>
                    <a:pt x="879" y="285"/>
                    <a:pt x="360" y="0"/>
                    <a:pt x="253" y="47"/>
                  </a:cubicBezTo>
                  <a:cubicBezTo>
                    <a:pt x="145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0"/>
                    <a:pt x="1300" y="1134"/>
                    <a:pt x="1673" y="1303"/>
                  </a:cubicBezTo>
                  <a:cubicBezTo>
                    <a:pt x="3106" y="1966"/>
                    <a:pt x="4483" y="2722"/>
                    <a:pt x="5866" y="3399"/>
                  </a:cubicBezTo>
                  <a:cubicBezTo>
                    <a:pt x="6048" y="3488"/>
                    <a:pt x="6267" y="3615"/>
                    <a:pt x="6445" y="3690"/>
                  </a:cubicBezTo>
                  <a:cubicBezTo>
                    <a:pt x="6543" y="3516"/>
                    <a:pt x="6636" y="3339"/>
                    <a:pt x="6711" y="3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1254273" y="3107760"/>
              <a:ext cx="821824" cy="446327"/>
            </a:xfrm>
            <a:custGeom>
              <a:avLst/>
              <a:gdLst/>
              <a:ahLst/>
              <a:cxnLst/>
              <a:rect l="l" t="t" r="r" b="b"/>
              <a:pathLst>
                <a:path w="6925" h="3761" extrusionOk="0">
                  <a:moveTo>
                    <a:pt x="6925" y="3172"/>
                  </a:moveTo>
                  <a:cubicBezTo>
                    <a:pt x="6687" y="3026"/>
                    <a:pt x="6416" y="2910"/>
                    <a:pt x="6164" y="2784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22" y="1043"/>
                    <a:pt x="1938" y="767"/>
                  </a:cubicBezTo>
                  <a:cubicBezTo>
                    <a:pt x="1695" y="651"/>
                    <a:pt x="1457" y="538"/>
                    <a:pt x="1093" y="379"/>
                  </a:cubicBezTo>
                  <a:cubicBezTo>
                    <a:pt x="878" y="286"/>
                    <a:pt x="360" y="1"/>
                    <a:pt x="252" y="48"/>
                  </a:cubicBezTo>
                  <a:cubicBezTo>
                    <a:pt x="145" y="90"/>
                    <a:pt x="0" y="351"/>
                    <a:pt x="42" y="454"/>
                  </a:cubicBezTo>
                  <a:cubicBezTo>
                    <a:pt x="80" y="547"/>
                    <a:pt x="243" y="608"/>
                    <a:pt x="416" y="692"/>
                  </a:cubicBezTo>
                  <a:cubicBezTo>
                    <a:pt x="860" y="912"/>
                    <a:pt x="1298" y="1131"/>
                    <a:pt x="1672" y="1304"/>
                  </a:cubicBezTo>
                  <a:cubicBezTo>
                    <a:pt x="3106" y="1967"/>
                    <a:pt x="4483" y="2724"/>
                    <a:pt x="5865" y="3401"/>
                  </a:cubicBezTo>
                  <a:cubicBezTo>
                    <a:pt x="6131" y="3531"/>
                    <a:pt x="6491" y="3741"/>
                    <a:pt x="6664" y="3760"/>
                  </a:cubicBezTo>
                  <a:cubicBezTo>
                    <a:pt x="6752" y="3564"/>
                    <a:pt x="6836" y="3363"/>
                    <a:pt x="6925" y="3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1223299" y="3277934"/>
              <a:ext cx="783018" cy="427340"/>
            </a:xfrm>
            <a:custGeom>
              <a:avLst/>
              <a:gdLst/>
              <a:ahLst/>
              <a:cxnLst/>
              <a:rect l="l" t="t" r="r" b="b"/>
              <a:pathLst>
                <a:path w="6598" h="3601" extrusionOk="0">
                  <a:moveTo>
                    <a:pt x="6598" y="2989"/>
                  </a:moveTo>
                  <a:cubicBezTo>
                    <a:pt x="6453" y="2919"/>
                    <a:pt x="6304" y="2853"/>
                    <a:pt x="6164" y="2784"/>
                  </a:cubicBezTo>
                  <a:cubicBezTo>
                    <a:pt x="5290" y="2340"/>
                    <a:pt x="4511" y="1948"/>
                    <a:pt x="3619" y="1532"/>
                  </a:cubicBezTo>
                  <a:cubicBezTo>
                    <a:pt x="3076" y="1275"/>
                    <a:pt x="2522" y="1038"/>
                    <a:pt x="1933" y="762"/>
                  </a:cubicBezTo>
                  <a:cubicBezTo>
                    <a:pt x="1695" y="650"/>
                    <a:pt x="1457" y="538"/>
                    <a:pt x="1093" y="379"/>
                  </a:cubicBezTo>
                  <a:cubicBezTo>
                    <a:pt x="878" y="281"/>
                    <a:pt x="359" y="1"/>
                    <a:pt x="252" y="42"/>
                  </a:cubicBezTo>
                  <a:cubicBezTo>
                    <a:pt x="145" y="85"/>
                    <a:pt x="0" y="346"/>
                    <a:pt x="42" y="454"/>
                  </a:cubicBezTo>
                  <a:cubicBezTo>
                    <a:pt x="79" y="542"/>
                    <a:pt x="242" y="603"/>
                    <a:pt x="415" y="687"/>
                  </a:cubicBezTo>
                  <a:cubicBezTo>
                    <a:pt x="859" y="906"/>
                    <a:pt x="1298" y="1131"/>
                    <a:pt x="1671" y="1303"/>
                  </a:cubicBezTo>
                  <a:cubicBezTo>
                    <a:pt x="3100" y="1962"/>
                    <a:pt x="4483" y="2719"/>
                    <a:pt x="5865" y="3395"/>
                  </a:cubicBezTo>
                  <a:cubicBezTo>
                    <a:pt x="5986" y="3456"/>
                    <a:pt x="6130" y="3536"/>
                    <a:pt x="6261" y="3601"/>
                  </a:cubicBezTo>
                  <a:cubicBezTo>
                    <a:pt x="6378" y="3400"/>
                    <a:pt x="6485" y="3195"/>
                    <a:pt x="6598" y="2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1125630" y="3422001"/>
              <a:ext cx="795953" cy="433392"/>
            </a:xfrm>
            <a:custGeom>
              <a:avLst/>
              <a:gdLst/>
              <a:ahLst/>
              <a:cxnLst/>
              <a:rect l="l" t="t" r="r" b="b"/>
              <a:pathLst>
                <a:path w="6707" h="3652" extrusionOk="0">
                  <a:moveTo>
                    <a:pt x="6707" y="3050"/>
                  </a:moveTo>
                  <a:cubicBezTo>
                    <a:pt x="6528" y="2956"/>
                    <a:pt x="6342" y="2877"/>
                    <a:pt x="6164" y="2783"/>
                  </a:cubicBezTo>
                  <a:cubicBezTo>
                    <a:pt x="5291" y="2345"/>
                    <a:pt x="4511" y="1953"/>
                    <a:pt x="3619" y="1537"/>
                  </a:cubicBezTo>
                  <a:cubicBezTo>
                    <a:pt x="3078" y="1280"/>
                    <a:pt x="2518" y="1042"/>
                    <a:pt x="1934" y="766"/>
                  </a:cubicBezTo>
                  <a:cubicBezTo>
                    <a:pt x="1696" y="654"/>
                    <a:pt x="1457" y="542"/>
                    <a:pt x="1093" y="384"/>
                  </a:cubicBezTo>
                  <a:cubicBezTo>
                    <a:pt x="879" y="285"/>
                    <a:pt x="360" y="1"/>
                    <a:pt x="253" y="48"/>
                  </a:cubicBezTo>
                  <a:cubicBezTo>
                    <a:pt x="141" y="89"/>
                    <a:pt x="1" y="350"/>
                    <a:pt x="43" y="453"/>
                  </a:cubicBezTo>
                  <a:cubicBezTo>
                    <a:pt x="80" y="546"/>
                    <a:pt x="244" y="608"/>
                    <a:pt x="416" y="692"/>
                  </a:cubicBezTo>
                  <a:cubicBezTo>
                    <a:pt x="860" y="911"/>
                    <a:pt x="1299" y="1130"/>
                    <a:pt x="1673" y="1303"/>
                  </a:cubicBezTo>
                  <a:cubicBezTo>
                    <a:pt x="3101" y="1966"/>
                    <a:pt x="4479" y="2723"/>
                    <a:pt x="5866" y="3400"/>
                  </a:cubicBezTo>
                  <a:cubicBezTo>
                    <a:pt x="6020" y="3475"/>
                    <a:pt x="6202" y="3578"/>
                    <a:pt x="6360" y="3652"/>
                  </a:cubicBezTo>
                  <a:cubicBezTo>
                    <a:pt x="6477" y="3451"/>
                    <a:pt x="6595" y="3251"/>
                    <a:pt x="6707" y="3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1064157" y="3563220"/>
              <a:ext cx="801412" cy="437427"/>
            </a:xfrm>
            <a:custGeom>
              <a:avLst/>
              <a:gdLst/>
              <a:ahLst/>
              <a:cxnLst/>
              <a:rect l="l" t="t" r="r" b="b"/>
              <a:pathLst>
                <a:path w="6753" h="3686" extrusionOk="0">
                  <a:moveTo>
                    <a:pt x="6715" y="3153"/>
                  </a:moveTo>
                  <a:cubicBezTo>
                    <a:pt x="6729" y="3125"/>
                    <a:pt x="6738" y="3097"/>
                    <a:pt x="6753" y="3069"/>
                  </a:cubicBezTo>
                  <a:cubicBezTo>
                    <a:pt x="6561" y="2966"/>
                    <a:pt x="6361" y="2878"/>
                    <a:pt x="6169" y="2780"/>
                  </a:cubicBezTo>
                  <a:cubicBezTo>
                    <a:pt x="5296" y="2341"/>
                    <a:pt x="4516" y="1949"/>
                    <a:pt x="3624" y="1533"/>
                  </a:cubicBezTo>
                  <a:cubicBezTo>
                    <a:pt x="3083" y="1276"/>
                    <a:pt x="2522" y="1037"/>
                    <a:pt x="1938" y="763"/>
                  </a:cubicBezTo>
                  <a:cubicBezTo>
                    <a:pt x="1700" y="651"/>
                    <a:pt x="1462" y="539"/>
                    <a:pt x="1098" y="380"/>
                  </a:cubicBezTo>
                  <a:cubicBezTo>
                    <a:pt x="883" y="281"/>
                    <a:pt x="365" y="1"/>
                    <a:pt x="257" y="43"/>
                  </a:cubicBezTo>
                  <a:cubicBezTo>
                    <a:pt x="145" y="85"/>
                    <a:pt x="1" y="347"/>
                    <a:pt x="47" y="455"/>
                  </a:cubicBezTo>
                  <a:cubicBezTo>
                    <a:pt x="85" y="543"/>
                    <a:pt x="249" y="604"/>
                    <a:pt x="421" y="688"/>
                  </a:cubicBezTo>
                  <a:cubicBezTo>
                    <a:pt x="859" y="907"/>
                    <a:pt x="1303" y="1132"/>
                    <a:pt x="1677" y="1300"/>
                  </a:cubicBezTo>
                  <a:cubicBezTo>
                    <a:pt x="3106" y="1962"/>
                    <a:pt x="4484" y="2718"/>
                    <a:pt x="5870" y="3396"/>
                  </a:cubicBezTo>
                  <a:cubicBezTo>
                    <a:pt x="6048" y="3485"/>
                    <a:pt x="6272" y="3610"/>
                    <a:pt x="6449" y="3686"/>
                  </a:cubicBezTo>
                  <a:cubicBezTo>
                    <a:pt x="6542" y="3513"/>
                    <a:pt x="6636" y="3340"/>
                    <a:pt x="6715" y="3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1436557" y="2834578"/>
              <a:ext cx="106570" cy="59455"/>
            </a:xfrm>
            <a:custGeom>
              <a:avLst/>
              <a:gdLst/>
              <a:ahLst/>
              <a:cxnLst/>
              <a:rect l="l" t="t" r="r" b="b"/>
              <a:pathLst>
                <a:path w="898" h="501" extrusionOk="0">
                  <a:moveTo>
                    <a:pt x="1" y="117"/>
                  </a:moveTo>
                  <a:cubicBezTo>
                    <a:pt x="89" y="48"/>
                    <a:pt x="197" y="1"/>
                    <a:pt x="299" y="1"/>
                  </a:cubicBezTo>
                  <a:cubicBezTo>
                    <a:pt x="434" y="1"/>
                    <a:pt x="897" y="127"/>
                    <a:pt x="799" y="323"/>
                  </a:cubicBezTo>
                  <a:cubicBezTo>
                    <a:pt x="710" y="501"/>
                    <a:pt x="19" y="356"/>
                    <a:pt x="1" y="1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1303048" y="2823067"/>
              <a:ext cx="85327" cy="72034"/>
            </a:xfrm>
            <a:custGeom>
              <a:avLst/>
              <a:gdLst/>
              <a:ahLst/>
              <a:cxnLst/>
              <a:rect l="l" t="t" r="r" b="b"/>
              <a:pathLst>
                <a:path w="719" h="607" extrusionOk="0">
                  <a:moveTo>
                    <a:pt x="705" y="332"/>
                  </a:moveTo>
                  <a:cubicBezTo>
                    <a:pt x="589" y="457"/>
                    <a:pt x="369" y="606"/>
                    <a:pt x="257" y="528"/>
                  </a:cubicBezTo>
                  <a:cubicBezTo>
                    <a:pt x="1" y="332"/>
                    <a:pt x="719" y="0"/>
                    <a:pt x="705" y="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1401073" y="2892846"/>
              <a:ext cx="50556" cy="43315"/>
            </a:xfrm>
            <a:custGeom>
              <a:avLst/>
              <a:gdLst/>
              <a:ahLst/>
              <a:cxnLst/>
              <a:rect l="l" t="t" r="r" b="b"/>
              <a:pathLst>
                <a:path w="426" h="365" extrusionOk="0">
                  <a:moveTo>
                    <a:pt x="425" y="169"/>
                  </a:moveTo>
                  <a:cubicBezTo>
                    <a:pt x="407" y="197"/>
                    <a:pt x="397" y="225"/>
                    <a:pt x="412" y="253"/>
                  </a:cubicBezTo>
                  <a:cubicBezTo>
                    <a:pt x="290" y="355"/>
                    <a:pt x="155" y="365"/>
                    <a:pt x="0" y="262"/>
                  </a:cubicBezTo>
                  <a:cubicBezTo>
                    <a:pt x="0" y="229"/>
                    <a:pt x="9" y="197"/>
                    <a:pt x="0" y="164"/>
                  </a:cubicBezTo>
                  <a:cubicBezTo>
                    <a:pt x="122" y="61"/>
                    <a:pt x="309" y="1"/>
                    <a:pt x="425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126412" y="3137190"/>
              <a:ext cx="102654" cy="119266"/>
            </a:xfrm>
            <a:custGeom>
              <a:avLst/>
              <a:gdLst/>
              <a:ahLst/>
              <a:cxnLst/>
              <a:rect l="l" t="t" r="r" b="b"/>
              <a:pathLst>
                <a:path w="865" h="1005" extrusionOk="0">
                  <a:moveTo>
                    <a:pt x="865" y="575"/>
                  </a:moveTo>
                  <a:cubicBezTo>
                    <a:pt x="744" y="1004"/>
                    <a:pt x="1" y="463"/>
                    <a:pt x="132" y="234"/>
                  </a:cubicBezTo>
                  <a:cubicBezTo>
                    <a:pt x="267" y="0"/>
                    <a:pt x="795" y="332"/>
                    <a:pt x="865" y="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1955758" y="3061241"/>
              <a:ext cx="145970" cy="116418"/>
            </a:xfrm>
            <a:custGeom>
              <a:avLst/>
              <a:gdLst/>
              <a:ahLst/>
              <a:cxnLst/>
              <a:rect l="l" t="t" r="r" b="b"/>
              <a:pathLst>
                <a:path w="1230" h="981" extrusionOk="0">
                  <a:moveTo>
                    <a:pt x="846" y="347"/>
                  </a:moveTo>
                  <a:cubicBezTo>
                    <a:pt x="1070" y="472"/>
                    <a:pt x="1229" y="547"/>
                    <a:pt x="1130" y="715"/>
                  </a:cubicBezTo>
                  <a:cubicBezTo>
                    <a:pt x="977" y="981"/>
                    <a:pt x="1" y="505"/>
                    <a:pt x="150" y="224"/>
                  </a:cubicBezTo>
                  <a:cubicBezTo>
                    <a:pt x="266" y="0"/>
                    <a:pt x="636" y="224"/>
                    <a:pt x="846" y="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172932" y="3254081"/>
              <a:ext cx="65627" cy="83901"/>
            </a:xfrm>
            <a:custGeom>
              <a:avLst/>
              <a:gdLst/>
              <a:ahLst/>
              <a:cxnLst/>
              <a:rect l="l" t="t" r="r" b="b"/>
              <a:pathLst>
                <a:path w="553" h="707" extrusionOk="0">
                  <a:moveTo>
                    <a:pt x="524" y="280"/>
                  </a:moveTo>
                  <a:cubicBezTo>
                    <a:pt x="552" y="482"/>
                    <a:pt x="324" y="706"/>
                    <a:pt x="173" y="580"/>
                  </a:cubicBezTo>
                  <a:cubicBezTo>
                    <a:pt x="1" y="431"/>
                    <a:pt x="324" y="0"/>
                    <a:pt x="52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1622283" y="4506894"/>
              <a:ext cx="105265" cy="58387"/>
            </a:xfrm>
            <a:custGeom>
              <a:avLst/>
              <a:gdLst/>
              <a:ahLst/>
              <a:cxnLst/>
              <a:rect l="l" t="t" r="r" b="b"/>
              <a:pathLst>
                <a:path w="887" h="492" extrusionOk="0">
                  <a:moveTo>
                    <a:pt x="186" y="95"/>
                  </a:moveTo>
                  <a:cubicBezTo>
                    <a:pt x="0" y="384"/>
                    <a:pt x="887" y="492"/>
                    <a:pt x="770" y="169"/>
                  </a:cubicBezTo>
                  <a:cubicBezTo>
                    <a:pt x="714" y="1"/>
                    <a:pt x="341" y="39"/>
                    <a:pt x="186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1424927" y="4453255"/>
              <a:ext cx="179555" cy="101584"/>
            </a:xfrm>
            <a:custGeom>
              <a:avLst/>
              <a:gdLst/>
              <a:ahLst/>
              <a:cxnLst/>
              <a:rect l="l" t="t" r="r" b="b"/>
              <a:pathLst>
                <a:path w="1513" h="856" extrusionOk="0">
                  <a:moveTo>
                    <a:pt x="1312" y="817"/>
                  </a:moveTo>
                  <a:cubicBezTo>
                    <a:pt x="1383" y="799"/>
                    <a:pt x="1513" y="720"/>
                    <a:pt x="1467" y="584"/>
                  </a:cubicBezTo>
                  <a:cubicBezTo>
                    <a:pt x="1401" y="401"/>
                    <a:pt x="1023" y="332"/>
                    <a:pt x="879" y="276"/>
                  </a:cubicBezTo>
                  <a:cubicBezTo>
                    <a:pt x="701" y="205"/>
                    <a:pt x="402" y="0"/>
                    <a:pt x="239" y="131"/>
                  </a:cubicBezTo>
                  <a:cubicBezTo>
                    <a:pt x="0" y="323"/>
                    <a:pt x="495" y="561"/>
                    <a:pt x="668" y="636"/>
                  </a:cubicBezTo>
                  <a:cubicBezTo>
                    <a:pt x="761" y="677"/>
                    <a:pt x="855" y="705"/>
                    <a:pt x="935" y="733"/>
                  </a:cubicBezTo>
                  <a:cubicBezTo>
                    <a:pt x="1075" y="785"/>
                    <a:pt x="1177" y="855"/>
                    <a:pt x="1312" y="8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1135599" y="3970618"/>
              <a:ext cx="574268" cy="456652"/>
            </a:xfrm>
            <a:custGeom>
              <a:avLst/>
              <a:gdLst/>
              <a:ahLst/>
              <a:cxnLst/>
              <a:rect l="l" t="t" r="r" b="b"/>
              <a:pathLst>
                <a:path w="4839" h="3848" extrusionOk="0">
                  <a:moveTo>
                    <a:pt x="3186" y="1700"/>
                  </a:moveTo>
                  <a:cubicBezTo>
                    <a:pt x="3442" y="1733"/>
                    <a:pt x="3755" y="1466"/>
                    <a:pt x="3955" y="1667"/>
                  </a:cubicBezTo>
                  <a:cubicBezTo>
                    <a:pt x="4166" y="1873"/>
                    <a:pt x="3843" y="2209"/>
                    <a:pt x="3793" y="2498"/>
                  </a:cubicBezTo>
                  <a:cubicBezTo>
                    <a:pt x="4078" y="2517"/>
                    <a:pt x="4390" y="2386"/>
                    <a:pt x="4605" y="2606"/>
                  </a:cubicBezTo>
                  <a:cubicBezTo>
                    <a:pt x="4839" y="2843"/>
                    <a:pt x="4731" y="3578"/>
                    <a:pt x="4577" y="3848"/>
                  </a:cubicBezTo>
                  <a:cubicBezTo>
                    <a:pt x="4507" y="3647"/>
                    <a:pt x="4493" y="3530"/>
                    <a:pt x="4479" y="3330"/>
                  </a:cubicBezTo>
                  <a:cubicBezTo>
                    <a:pt x="4465" y="3203"/>
                    <a:pt x="4511" y="2910"/>
                    <a:pt x="4414" y="2807"/>
                  </a:cubicBezTo>
                  <a:cubicBezTo>
                    <a:pt x="4199" y="2587"/>
                    <a:pt x="3802" y="2928"/>
                    <a:pt x="3601" y="2737"/>
                  </a:cubicBezTo>
                  <a:cubicBezTo>
                    <a:pt x="3405" y="2550"/>
                    <a:pt x="3619" y="2195"/>
                    <a:pt x="3709" y="1925"/>
                  </a:cubicBezTo>
                  <a:cubicBezTo>
                    <a:pt x="3475" y="1807"/>
                    <a:pt x="3087" y="2223"/>
                    <a:pt x="2868" y="2069"/>
                  </a:cubicBezTo>
                  <a:cubicBezTo>
                    <a:pt x="2667" y="1925"/>
                    <a:pt x="2812" y="1714"/>
                    <a:pt x="2929" y="1490"/>
                  </a:cubicBezTo>
                  <a:cubicBezTo>
                    <a:pt x="2499" y="1639"/>
                    <a:pt x="1841" y="2507"/>
                    <a:pt x="1468" y="2205"/>
                  </a:cubicBezTo>
                  <a:cubicBezTo>
                    <a:pt x="1238" y="2018"/>
                    <a:pt x="1412" y="1733"/>
                    <a:pt x="1524" y="1485"/>
                  </a:cubicBezTo>
                  <a:cubicBezTo>
                    <a:pt x="1182" y="1714"/>
                    <a:pt x="453" y="2634"/>
                    <a:pt x="169" y="2121"/>
                  </a:cubicBezTo>
                  <a:cubicBezTo>
                    <a:pt x="1" y="1821"/>
                    <a:pt x="369" y="1162"/>
                    <a:pt x="753" y="705"/>
                  </a:cubicBezTo>
                  <a:cubicBezTo>
                    <a:pt x="981" y="434"/>
                    <a:pt x="1373" y="0"/>
                    <a:pt x="1602" y="149"/>
                  </a:cubicBezTo>
                  <a:cubicBezTo>
                    <a:pt x="1873" y="328"/>
                    <a:pt x="1682" y="626"/>
                    <a:pt x="1602" y="850"/>
                  </a:cubicBezTo>
                  <a:cubicBezTo>
                    <a:pt x="1888" y="776"/>
                    <a:pt x="2162" y="154"/>
                    <a:pt x="2453" y="188"/>
                  </a:cubicBezTo>
                  <a:cubicBezTo>
                    <a:pt x="2756" y="374"/>
                    <a:pt x="2494" y="658"/>
                    <a:pt x="2359" y="906"/>
                  </a:cubicBezTo>
                  <a:cubicBezTo>
                    <a:pt x="2218" y="1158"/>
                    <a:pt x="2102" y="1397"/>
                    <a:pt x="2028" y="1546"/>
                  </a:cubicBezTo>
                  <a:cubicBezTo>
                    <a:pt x="2317" y="1466"/>
                    <a:pt x="3054" y="705"/>
                    <a:pt x="3363" y="813"/>
                  </a:cubicBezTo>
                  <a:cubicBezTo>
                    <a:pt x="3746" y="953"/>
                    <a:pt x="3414" y="1420"/>
                    <a:pt x="3186" y="1700"/>
                  </a:cubicBezTo>
                  <a:close/>
                  <a:moveTo>
                    <a:pt x="632" y="1718"/>
                  </a:moveTo>
                  <a:cubicBezTo>
                    <a:pt x="837" y="1597"/>
                    <a:pt x="1042" y="1350"/>
                    <a:pt x="1248" y="1219"/>
                  </a:cubicBezTo>
                  <a:cubicBezTo>
                    <a:pt x="1201" y="1041"/>
                    <a:pt x="1332" y="860"/>
                    <a:pt x="1345" y="677"/>
                  </a:cubicBezTo>
                  <a:cubicBezTo>
                    <a:pt x="1061" y="1022"/>
                    <a:pt x="776" y="1373"/>
                    <a:pt x="632" y="1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600600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takes age and determine if  the patient is child or not.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4423" y="2256925"/>
            <a:ext cx="6915154" cy="15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7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Manifest Module file(.</a:t>
            </a:r>
            <a:r>
              <a:rPr lang="en-US" sz="2400" dirty="0" err="1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7914" y="1163845"/>
            <a:ext cx="3728171" cy="39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7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Report(.xml)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7914" y="1226449"/>
            <a:ext cx="3728171" cy="37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7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Patient-card(.xml)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1408" y="1000382"/>
            <a:ext cx="5401183" cy="41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7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Patient-card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2950" y="1108803"/>
            <a:ext cx="6655903" cy="37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7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Services-card(.xml)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1408" y="1115268"/>
            <a:ext cx="5401183" cy="39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49" y="538717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Services-card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1408" y="1183367"/>
            <a:ext cx="5401183" cy="38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7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Appointment-card(.xml)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1408" y="1119603"/>
            <a:ext cx="5401183" cy="3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7"/>
            <a:ext cx="68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Appointment-card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9422-5105-4B80-BE3F-F88D3F6D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04" y="1143938"/>
            <a:ext cx="7272591" cy="36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30B7-AA1C-3E84-C216-C384082C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434" y="2107406"/>
            <a:ext cx="4289131" cy="928688"/>
          </a:xfrm>
        </p:spPr>
        <p:txBody>
          <a:bodyPr/>
          <a:lstStyle/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856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generates the reference.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4423" y="2381582"/>
            <a:ext cx="6915154" cy="13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31604-625C-4F27-B326-BB2473DD7293}"/>
              </a:ext>
            </a:extLst>
          </p:cNvPr>
          <p:cNvSpPr txBox="1"/>
          <p:nvPr/>
        </p:nvSpPr>
        <p:spPr>
          <a:xfrm>
            <a:off x="1132950" y="538716"/>
            <a:ext cx="687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Patient Table(.py)</a:t>
            </a:r>
          </a:p>
          <a:p>
            <a:endParaRPr lang="en-US" sz="2400" dirty="0">
              <a:solidFill>
                <a:schemeClr val="bg1"/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This function integrate WhatsApp to communicate patients using button in the tree view.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7BA05-3C20-43C6-99B5-DF55CD9F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3394" y="2022611"/>
            <a:ext cx="6497212" cy="28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5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ung Cancer Awareness Month by Slidesgo">
  <a:themeElements>
    <a:clrScheme name="Simple Light">
      <a:dk1>
        <a:srgbClr val="121241"/>
      </a:dk1>
      <a:lt1>
        <a:srgbClr val="F8F8F8"/>
      </a:lt1>
      <a:dk2>
        <a:srgbClr val="E9E9E9"/>
      </a:dk2>
      <a:lt2>
        <a:srgbClr val="5D74FF"/>
      </a:lt2>
      <a:accent1>
        <a:srgbClr val="8755D0"/>
      </a:accent1>
      <a:accent2>
        <a:srgbClr val="D52D2D"/>
      </a:accent2>
      <a:accent3>
        <a:srgbClr val="FF8382"/>
      </a:accent3>
      <a:accent4>
        <a:srgbClr val="FFC1BF"/>
      </a:accent4>
      <a:accent5>
        <a:srgbClr val="FFD38C"/>
      </a:accent5>
      <a:accent6>
        <a:srgbClr val="FFB64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1154</Words>
  <Application>Microsoft Office PowerPoint</Application>
  <PresentationFormat>On-screen Show (16:9)</PresentationFormat>
  <Paragraphs>173</Paragraphs>
  <Slides>78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Open Sans ExtraBold</vt:lpstr>
      <vt:lpstr>Open Sans</vt:lpstr>
      <vt:lpstr>Lung Cancer Awareness Month by Slidesgo</vt:lpstr>
      <vt:lpstr>Dental Clinic Management System</vt:lpstr>
      <vt:lpstr>Team Members:  Beshoy Amir George  Mathew Magdy Saad   </vt:lpstr>
      <vt:lpstr>This module consists of several tables which make ability to create a new patient and record his information and medical history and schedule appointments for examination with  the ability to confirm or cancel this appointment.</vt:lpstr>
      <vt:lpstr>Patient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Department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Appointment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Examination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Manifest and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</dc:title>
  <dc:creator>MATHEW</dc:creator>
  <cp:lastModifiedBy>Mathew Magdy</cp:lastModifiedBy>
  <cp:revision>24</cp:revision>
  <dcterms:modified xsi:type="dcterms:W3CDTF">2025-01-22T13:43:24Z</dcterms:modified>
</cp:coreProperties>
</file>