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45"/>
  </p:notesMasterIdLst>
  <p:sldIdLst>
    <p:sldId id="256" r:id="rId2"/>
    <p:sldId id="344" r:id="rId3"/>
    <p:sldId id="364" r:id="rId4"/>
    <p:sldId id="262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6" r:id="rId16"/>
    <p:sldId id="375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363" r:id="rId44"/>
  </p:sldIdLst>
  <p:sldSz cx="9144000" cy="5143500" type="screen16x9"/>
  <p:notesSz cx="6858000" cy="9144000"/>
  <p:embeddedFontLst>
    <p:embeddedFont>
      <p:font typeface="Open Sans" panose="020B0604020202020204" charset="0"/>
      <p:regular r:id="rId46"/>
      <p:bold r:id="rId47"/>
      <p:italic r:id="rId48"/>
      <p:boldItalic r:id="rId49"/>
    </p:embeddedFont>
    <p:embeddedFont>
      <p:font typeface="Open Sans ExtraBold" panose="020B0604020202020204" charset="0"/>
      <p:bold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307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376BEC-5F6C-4F0E-A0FF-445ABB22AF47}">
  <a:tblStyle styleId="{F6376BEC-5F6C-4F0E-A0FF-445ABB22AF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4" y="77"/>
      </p:cViewPr>
      <p:guideLst>
        <p:guide orient="horz" pos="1620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0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4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1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e2fe8f6bc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e2fe8f6bc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85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0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64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24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55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8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7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2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67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22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34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e2fe8f6bc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e2fe8f6bc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763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4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3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63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43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3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2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20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59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51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29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69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04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7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11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617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6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3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e2fe8f6bc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e2fe8f6bc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678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65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0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2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7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0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0603" y="-202466"/>
            <a:ext cx="4457250" cy="4806025"/>
          </a:xfrm>
          <a:custGeom>
            <a:avLst/>
            <a:gdLst/>
            <a:ahLst/>
            <a:cxnLst/>
            <a:rect l="l" t="t" r="r" b="b"/>
            <a:pathLst>
              <a:path w="178290" h="192241" extrusionOk="0">
                <a:moveTo>
                  <a:pt x="140958" y="7174"/>
                </a:moveTo>
                <a:cubicBezTo>
                  <a:pt x="147893" y="11605"/>
                  <a:pt x="157269" y="23677"/>
                  <a:pt x="158296" y="31832"/>
                </a:cubicBezTo>
                <a:cubicBezTo>
                  <a:pt x="159324" y="39987"/>
                  <a:pt x="145507" y="48840"/>
                  <a:pt x="147123" y="56105"/>
                </a:cubicBezTo>
                <a:cubicBezTo>
                  <a:pt x="148740" y="63370"/>
                  <a:pt x="164244" y="67521"/>
                  <a:pt x="167995" y="75420"/>
                </a:cubicBezTo>
                <a:cubicBezTo>
                  <a:pt x="171746" y="83319"/>
                  <a:pt x="167941" y="94281"/>
                  <a:pt x="169631" y="103501"/>
                </a:cubicBezTo>
                <a:cubicBezTo>
                  <a:pt x="171321" y="112721"/>
                  <a:pt x="179511" y="122618"/>
                  <a:pt x="178135" y="130738"/>
                </a:cubicBezTo>
                <a:cubicBezTo>
                  <a:pt x="176759" y="138858"/>
                  <a:pt x="165516" y="144793"/>
                  <a:pt x="161373" y="152220"/>
                </a:cubicBezTo>
                <a:cubicBezTo>
                  <a:pt x="157230" y="159647"/>
                  <a:pt x="158988" y="171173"/>
                  <a:pt x="153278" y="175302"/>
                </a:cubicBezTo>
                <a:cubicBezTo>
                  <a:pt x="147568" y="179431"/>
                  <a:pt x="137197" y="174174"/>
                  <a:pt x="127112" y="176995"/>
                </a:cubicBezTo>
                <a:cubicBezTo>
                  <a:pt x="117027" y="179817"/>
                  <a:pt x="103604" y="192654"/>
                  <a:pt x="92770" y="192231"/>
                </a:cubicBezTo>
                <a:cubicBezTo>
                  <a:pt x="81936" y="191808"/>
                  <a:pt x="72464" y="178970"/>
                  <a:pt x="62107" y="174456"/>
                </a:cubicBezTo>
                <a:cubicBezTo>
                  <a:pt x="51750" y="169942"/>
                  <a:pt x="40731" y="172477"/>
                  <a:pt x="30627" y="165145"/>
                </a:cubicBezTo>
                <a:cubicBezTo>
                  <a:pt x="20524" y="157813"/>
                  <a:pt x="5829" y="141394"/>
                  <a:pt x="1486" y="130464"/>
                </a:cubicBezTo>
                <a:cubicBezTo>
                  <a:pt x="-2857" y="119534"/>
                  <a:pt x="3606" y="109711"/>
                  <a:pt x="4569" y="99565"/>
                </a:cubicBezTo>
                <a:cubicBezTo>
                  <a:pt x="5532" y="89419"/>
                  <a:pt x="5404" y="85181"/>
                  <a:pt x="7266" y="69590"/>
                </a:cubicBezTo>
                <a:cubicBezTo>
                  <a:pt x="9128" y="53999"/>
                  <a:pt x="3734" y="17191"/>
                  <a:pt x="15742" y="6018"/>
                </a:cubicBezTo>
                <a:cubicBezTo>
                  <a:pt x="27750" y="-5155"/>
                  <a:pt x="62489" y="2679"/>
                  <a:pt x="79313" y="2551"/>
                </a:cubicBezTo>
                <a:cubicBezTo>
                  <a:pt x="96137" y="2423"/>
                  <a:pt x="106411" y="4478"/>
                  <a:pt x="116685" y="5248"/>
                </a:cubicBezTo>
                <a:cubicBezTo>
                  <a:pt x="126959" y="6019"/>
                  <a:pt x="134023" y="2743"/>
                  <a:pt x="140958" y="7174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6549400" y="2903550"/>
            <a:ext cx="3749208" cy="370930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30925" y="3766775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4139075" y="738525"/>
            <a:ext cx="167400" cy="167400"/>
            <a:chOff x="3216925" y="225750"/>
            <a:chExt cx="167400" cy="1674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3660750" y="4606463"/>
            <a:ext cx="167400" cy="167400"/>
            <a:chOff x="3216925" y="225750"/>
            <a:chExt cx="167400" cy="167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8340300" y="456300"/>
            <a:ext cx="167400" cy="167400"/>
            <a:chOff x="3216925" y="225750"/>
            <a:chExt cx="167400" cy="167400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" name="Google Shape;21;p2"/>
          <p:cNvGrpSpPr/>
          <p:nvPr/>
        </p:nvGrpSpPr>
        <p:grpSpPr>
          <a:xfrm rot="-3599965">
            <a:off x="8376642" y="915879"/>
            <a:ext cx="94724" cy="124296"/>
            <a:chOff x="754200" y="3419250"/>
            <a:chExt cx="59900" cy="78600"/>
          </a:xfrm>
        </p:grpSpPr>
        <p:sp>
          <p:nvSpPr>
            <p:cNvPr id="22" name="Google Shape;22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4143554" y="4628015"/>
            <a:ext cx="94726" cy="124298"/>
            <a:chOff x="754200" y="3419250"/>
            <a:chExt cx="59900" cy="78600"/>
          </a:xfrm>
        </p:grpSpPr>
        <p:sp>
          <p:nvSpPr>
            <p:cNvPr id="25" name="Google Shape;25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6300016">
            <a:off x="7930979" y="477854"/>
            <a:ext cx="94725" cy="124297"/>
            <a:chOff x="754200" y="3419250"/>
            <a:chExt cx="59900" cy="78600"/>
          </a:xfrm>
        </p:grpSpPr>
        <p:sp>
          <p:nvSpPr>
            <p:cNvPr id="28" name="Google Shape;28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4462350" y="59241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967550" y="89721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852750" y="82101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3753000" y="4336693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4064975" y="1354500"/>
            <a:ext cx="4359000" cy="20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4064975" y="337950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519000" y="437988"/>
            <a:ext cx="167400" cy="167400"/>
            <a:chOff x="3216925" y="225750"/>
            <a:chExt cx="167400" cy="167400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1081500" y="510893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 rot="-3599965">
            <a:off x="613142" y="922079"/>
            <a:ext cx="94724" cy="124296"/>
            <a:chOff x="754200" y="3419250"/>
            <a:chExt cx="59900" cy="78600"/>
          </a:xfrm>
        </p:grpSpPr>
        <p:sp>
          <p:nvSpPr>
            <p:cNvPr id="41" name="Google Shape;41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6549400" y="-2103850"/>
            <a:ext cx="3749208" cy="370930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45" name="Google Shape;45;p3"/>
          <p:cNvSpPr/>
          <p:nvPr/>
        </p:nvSpPr>
        <p:spPr>
          <a:xfrm>
            <a:off x="-519175" y="2402200"/>
            <a:ext cx="3749208" cy="370930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46" name="Google Shape;4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9350" y="3470262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3"/>
          <p:cNvGrpSpPr/>
          <p:nvPr/>
        </p:nvGrpSpPr>
        <p:grpSpPr>
          <a:xfrm>
            <a:off x="353575" y="250368"/>
            <a:ext cx="8154125" cy="4436832"/>
            <a:chOff x="353575" y="250368"/>
            <a:chExt cx="8154125" cy="4436832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8340300" y="456300"/>
              <a:ext cx="167400" cy="167400"/>
              <a:chOff x="3216925" y="225750"/>
              <a:chExt cx="167400" cy="167400"/>
            </a:xfrm>
          </p:grpSpPr>
          <p:cxnSp>
            <p:nvCxnSpPr>
              <p:cNvPr id="49" name="Google Shape;49;p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" name="Google Shape;51;p3"/>
            <p:cNvGrpSpPr/>
            <p:nvPr/>
          </p:nvGrpSpPr>
          <p:grpSpPr>
            <a:xfrm rot="-3599965">
              <a:off x="8376642" y="915879"/>
              <a:ext cx="94724" cy="124296"/>
              <a:chOff x="754200" y="3419250"/>
              <a:chExt cx="59900" cy="786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 rot="6300016">
              <a:off x="7930979" y="477854"/>
              <a:ext cx="94725" cy="124297"/>
              <a:chOff x="754200" y="3419250"/>
              <a:chExt cx="59900" cy="786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3"/>
            <p:cNvSpPr/>
            <p:nvPr/>
          </p:nvSpPr>
          <p:spPr>
            <a:xfrm>
              <a:off x="7967550" y="8972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2174125" y="1257250"/>
              <a:ext cx="167400" cy="167400"/>
              <a:chOff x="3216925" y="225750"/>
              <a:chExt cx="167400" cy="167400"/>
            </a:xfrm>
          </p:grpSpPr>
          <p:cxnSp>
            <p:nvCxnSpPr>
              <p:cNvPr id="59" name="Google Shape;59;p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" name="Google Shape;61;p3"/>
            <p:cNvGrpSpPr/>
            <p:nvPr/>
          </p:nvGrpSpPr>
          <p:grpSpPr>
            <a:xfrm rot="-3599965">
              <a:off x="892867" y="2804104"/>
              <a:ext cx="94724" cy="124296"/>
              <a:chOff x="754200" y="3419250"/>
              <a:chExt cx="59900" cy="78600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 rot="6300016">
              <a:off x="447204" y="2289879"/>
              <a:ext cx="94725" cy="124297"/>
              <a:chOff x="754200" y="3419250"/>
              <a:chExt cx="59900" cy="786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3"/>
            <p:cNvSpPr/>
            <p:nvPr/>
          </p:nvSpPr>
          <p:spPr>
            <a:xfrm>
              <a:off x="1877575" y="20029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 rot="1800035">
              <a:off x="7942533" y="4481570"/>
              <a:ext cx="94724" cy="124296"/>
              <a:chOff x="754200" y="3419250"/>
              <a:chExt cx="59900" cy="786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rot="-9899984">
              <a:off x="8380558" y="4035906"/>
              <a:ext cx="94725" cy="124297"/>
              <a:chOff x="754200" y="3419250"/>
              <a:chExt cx="59900" cy="786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74;p3"/>
            <p:cNvSpPr/>
            <p:nvPr/>
          </p:nvSpPr>
          <p:spPr>
            <a:xfrm rot="5400000">
              <a:off x="8049105" y="4087263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96575" y="12409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3"/>
            <p:cNvGrpSpPr/>
            <p:nvPr/>
          </p:nvGrpSpPr>
          <p:grpSpPr>
            <a:xfrm>
              <a:off x="2174125" y="4519800"/>
              <a:ext cx="167400" cy="167400"/>
              <a:chOff x="3216925" y="225750"/>
              <a:chExt cx="167400" cy="167400"/>
            </a:xfrm>
          </p:grpSpPr>
          <p:cxnSp>
            <p:nvCxnSpPr>
              <p:cNvPr id="77" name="Google Shape;77;p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" name="Google Shape;79;p3"/>
            <p:cNvGrpSpPr/>
            <p:nvPr/>
          </p:nvGrpSpPr>
          <p:grpSpPr>
            <a:xfrm rot="3599965">
              <a:off x="1056881" y="2213687"/>
              <a:ext cx="94724" cy="124296"/>
              <a:chOff x="754200" y="3419250"/>
              <a:chExt cx="59900" cy="78600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3"/>
            <p:cNvSpPr/>
            <p:nvPr/>
          </p:nvSpPr>
          <p:spPr>
            <a:xfrm>
              <a:off x="1725175" y="5551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53575" y="2503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572000" y="1439700"/>
            <a:ext cx="3810000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2" hasCustomPrompt="1"/>
          </p:nvPr>
        </p:nvSpPr>
        <p:spPr>
          <a:xfrm>
            <a:off x="2867525" y="1851000"/>
            <a:ext cx="1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4577650" y="3104100"/>
            <a:ext cx="27417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/>
          <p:nvPr/>
        </p:nvSpPr>
        <p:spPr>
          <a:xfrm>
            <a:off x="2899352" y="916752"/>
            <a:ext cx="3345172" cy="330999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340" name="Google Shape;3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1925" y="299655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0075" y="54000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000" y="2514525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8"/>
          <p:cNvGrpSpPr/>
          <p:nvPr/>
        </p:nvGrpSpPr>
        <p:grpSpPr>
          <a:xfrm>
            <a:off x="505975" y="326568"/>
            <a:ext cx="7870200" cy="4288800"/>
            <a:chOff x="505975" y="326568"/>
            <a:chExt cx="7870200" cy="4288800"/>
          </a:xfrm>
        </p:grpSpPr>
        <p:grpSp>
          <p:nvGrpSpPr>
            <p:cNvPr id="345" name="Google Shape;345;p8"/>
            <p:cNvGrpSpPr/>
            <p:nvPr/>
          </p:nvGrpSpPr>
          <p:grpSpPr>
            <a:xfrm>
              <a:off x="734575" y="326568"/>
              <a:ext cx="7641600" cy="4288800"/>
              <a:chOff x="734575" y="326568"/>
              <a:chExt cx="7641600" cy="4288800"/>
            </a:xfrm>
          </p:grpSpPr>
          <p:grpSp>
            <p:nvGrpSpPr>
              <p:cNvPr id="346" name="Google Shape;346;p8"/>
              <p:cNvGrpSpPr/>
              <p:nvPr/>
            </p:nvGrpSpPr>
            <p:grpSpPr>
              <a:xfrm>
                <a:off x="2143800" y="540000"/>
                <a:ext cx="167400" cy="167400"/>
                <a:chOff x="3216925" y="225750"/>
                <a:chExt cx="167400" cy="167400"/>
              </a:xfrm>
            </p:grpSpPr>
            <p:cxnSp>
              <p:nvCxnSpPr>
                <p:cNvPr id="347" name="Google Shape;347;p8"/>
                <p:cNvCxnSpPr/>
                <p:nvPr/>
              </p:nvCxnSpPr>
              <p:spPr>
                <a:xfrm>
                  <a:off x="3300613" y="225750"/>
                  <a:ext cx="0" cy="167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8"/>
                <p:cNvCxnSpPr/>
                <p:nvPr/>
              </p:nvCxnSpPr>
              <p:spPr>
                <a:xfrm rot="10800000">
                  <a:off x="3216925" y="309377"/>
                  <a:ext cx="167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49" name="Google Shape;349;p8"/>
              <p:cNvSpPr/>
              <p:nvPr/>
            </p:nvSpPr>
            <p:spPr>
              <a:xfrm>
                <a:off x="2334775" y="8599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0" name="Google Shape;350;p8"/>
              <p:cNvGrpSpPr/>
              <p:nvPr/>
            </p:nvGrpSpPr>
            <p:grpSpPr>
              <a:xfrm>
                <a:off x="6457100" y="4435950"/>
                <a:ext cx="167400" cy="167400"/>
                <a:chOff x="3216925" y="225750"/>
                <a:chExt cx="167400" cy="167400"/>
              </a:xfrm>
            </p:grpSpPr>
            <p:cxnSp>
              <p:nvCxnSpPr>
                <p:cNvPr id="351" name="Google Shape;351;p8"/>
                <p:cNvCxnSpPr/>
                <p:nvPr/>
              </p:nvCxnSpPr>
              <p:spPr>
                <a:xfrm>
                  <a:off x="3300613" y="225750"/>
                  <a:ext cx="0" cy="167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8"/>
                <p:cNvCxnSpPr/>
                <p:nvPr/>
              </p:nvCxnSpPr>
              <p:spPr>
                <a:xfrm rot="10800000">
                  <a:off x="3216925" y="309377"/>
                  <a:ext cx="167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Google Shape;353;p8"/>
              <p:cNvSpPr/>
              <p:nvPr/>
            </p:nvSpPr>
            <p:spPr>
              <a:xfrm>
                <a:off x="2487175" y="3265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6068575" y="4789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0975" y="7075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8354575" y="5551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6830575" y="42127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734575" y="45937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8"/>
            <p:cNvSpPr/>
            <p:nvPr/>
          </p:nvSpPr>
          <p:spPr>
            <a:xfrm>
              <a:off x="505975" y="41365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8"/>
          <p:cNvSpPr txBox="1">
            <a:spLocks noGrp="1"/>
          </p:cNvSpPr>
          <p:nvPr>
            <p:ph type="title"/>
          </p:nvPr>
        </p:nvSpPr>
        <p:spPr>
          <a:xfrm>
            <a:off x="1132975" y="1204950"/>
            <a:ext cx="6878100" cy="2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dk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37"/>
          <p:cNvSpPr/>
          <p:nvPr/>
        </p:nvSpPr>
        <p:spPr>
          <a:xfrm rot="3600076">
            <a:off x="-696681" y="-631116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777" name="Google Shape;1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950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8" name="Google Shape;1778;p37"/>
          <p:cNvGrpSpPr/>
          <p:nvPr/>
        </p:nvGrpSpPr>
        <p:grpSpPr>
          <a:xfrm>
            <a:off x="137000" y="99118"/>
            <a:ext cx="8757713" cy="4930707"/>
            <a:chOff x="137000" y="99118"/>
            <a:chExt cx="8757713" cy="4930707"/>
          </a:xfrm>
        </p:grpSpPr>
        <p:grpSp>
          <p:nvGrpSpPr>
            <p:cNvPr id="1779" name="Google Shape;1779;p37"/>
            <p:cNvGrpSpPr/>
            <p:nvPr/>
          </p:nvGrpSpPr>
          <p:grpSpPr>
            <a:xfrm rot="-6300016" flipH="1">
              <a:off x="7914334" y="131504"/>
              <a:ext cx="94725" cy="124297"/>
              <a:chOff x="754200" y="3419250"/>
              <a:chExt cx="59900" cy="78600"/>
            </a:xfrm>
          </p:grpSpPr>
          <p:sp>
            <p:nvSpPr>
              <p:cNvPr id="1780" name="Google Shape;1780;p3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2" name="Google Shape;1782;p37"/>
            <p:cNvGrpSpPr/>
            <p:nvPr/>
          </p:nvGrpSpPr>
          <p:grpSpPr>
            <a:xfrm flipH="1">
              <a:off x="8727313" y="109950"/>
              <a:ext cx="167400" cy="167400"/>
              <a:chOff x="3216925" y="225750"/>
              <a:chExt cx="167400" cy="167400"/>
            </a:xfrm>
          </p:grpSpPr>
          <p:cxnSp>
            <p:nvCxnSpPr>
              <p:cNvPr id="1783" name="Google Shape;1783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85" name="Google Shape;1785;p37"/>
            <p:cNvGrpSpPr/>
            <p:nvPr/>
          </p:nvGrpSpPr>
          <p:grpSpPr>
            <a:xfrm flipH="1">
              <a:off x="4455513" y="99963"/>
              <a:ext cx="167400" cy="167400"/>
              <a:chOff x="3216925" y="225750"/>
              <a:chExt cx="167400" cy="167400"/>
            </a:xfrm>
          </p:grpSpPr>
          <p:cxnSp>
            <p:nvCxnSpPr>
              <p:cNvPr id="1786" name="Google Shape;1786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88" name="Google Shape;1788;p37"/>
            <p:cNvSpPr/>
            <p:nvPr/>
          </p:nvSpPr>
          <p:spPr>
            <a:xfrm flipH="1">
              <a:off x="8800213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9" name="Google Shape;1789;p37"/>
            <p:cNvGrpSpPr/>
            <p:nvPr/>
          </p:nvGrpSpPr>
          <p:grpSpPr>
            <a:xfrm flipH="1">
              <a:off x="8191458" y="4885065"/>
              <a:ext cx="94726" cy="124298"/>
              <a:chOff x="850570" y="3419250"/>
              <a:chExt cx="59900" cy="78600"/>
            </a:xfrm>
          </p:grpSpPr>
          <p:sp>
            <p:nvSpPr>
              <p:cNvPr id="1790" name="Google Shape;1790;p37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7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2" name="Google Shape;1792;p37"/>
            <p:cNvSpPr/>
            <p:nvPr/>
          </p:nvSpPr>
          <p:spPr>
            <a:xfrm flipH="1">
              <a:off x="62094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 flipH="1">
              <a:off x="4990213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 flipH="1">
              <a:off x="3847213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 flipH="1">
              <a:off x="3085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6" name="Google Shape;1796;p37"/>
            <p:cNvGrpSpPr/>
            <p:nvPr/>
          </p:nvGrpSpPr>
          <p:grpSpPr>
            <a:xfrm rot="3599965" flipH="1">
              <a:off x="1640746" y="131504"/>
              <a:ext cx="94724" cy="124296"/>
              <a:chOff x="754200" y="3419250"/>
              <a:chExt cx="59900" cy="78600"/>
            </a:xfrm>
          </p:grpSpPr>
          <p:sp>
            <p:nvSpPr>
              <p:cNvPr id="1797" name="Google Shape;1797;p3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9" name="Google Shape;1799;p37"/>
            <p:cNvGrpSpPr/>
            <p:nvPr/>
          </p:nvGrpSpPr>
          <p:grpSpPr>
            <a:xfrm flipH="1">
              <a:off x="137000" y="99975"/>
              <a:ext cx="167400" cy="167400"/>
              <a:chOff x="3216925" y="225750"/>
              <a:chExt cx="167400" cy="167400"/>
            </a:xfrm>
          </p:grpSpPr>
          <p:cxnSp>
            <p:nvCxnSpPr>
              <p:cNvPr id="1800" name="Google Shape;1800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02" name="Google Shape;1802;p37"/>
            <p:cNvSpPr/>
            <p:nvPr/>
          </p:nvSpPr>
          <p:spPr>
            <a:xfrm flipH="1">
              <a:off x="1180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3" name="Google Shape;1803;p37"/>
            <p:cNvGrpSpPr/>
            <p:nvPr/>
          </p:nvGrpSpPr>
          <p:grpSpPr>
            <a:xfrm flipH="1">
              <a:off x="1759758" y="4845940"/>
              <a:ext cx="94726" cy="124298"/>
              <a:chOff x="1043311" y="3419250"/>
              <a:chExt cx="59900" cy="78600"/>
            </a:xfrm>
          </p:grpSpPr>
          <p:sp>
            <p:nvSpPr>
              <p:cNvPr id="1804" name="Google Shape;1804;p37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7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6" name="Google Shape;1806;p37"/>
            <p:cNvSpPr/>
            <p:nvPr/>
          </p:nvSpPr>
          <p:spPr>
            <a:xfrm flipH="1">
              <a:off x="31614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 flipH="1">
              <a:off x="4914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 flipH="1">
              <a:off x="6057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9" name="Google Shape;1809;p37"/>
            <p:cNvGrpSpPr/>
            <p:nvPr/>
          </p:nvGrpSpPr>
          <p:grpSpPr>
            <a:xfrm flipH="1">
              <a:off x="8727313" y="4862425"/>
              <a:ext cx="167400" cy="167400"/>
              <a:chOff x="3216925" y="225750"/>
              <a:chExt cx="167400" cy="167400"/>
            </a:xfrm>
          </p:grpSpPr>
          <p:cxnSp>
            <p:nvCxnSpPr>
              <p:cNvPr id="1810" name="Google Shape;1810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12" name="Google Shape;1812;p37"/>
            <p:cNvGrpSpPr/>
            <p:nvPr/>
          </p:nvGrpSpPr>
          <p:grpSpPr>
            <a:xfrm flipH="1">
              <a:off x="4455513" y="4852438"/>
              <a:ext cx="167400" cy="167400"/>
              <a:chOff x="3216925" y="225750"/>
              <a:chExt cx="167400" cy="167400"/>
            </a:xfrm>
          </p:grpSpPr>
          <p:cxnSp>
            <p:nvCxnSpPr>
              <p:cNvPr id="1813" name="Google Shape;1813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15" name="Google Shape;1815;p37"/>
            <p:cNvGrpSpPr/>
            <p:nvPr/>
          </p:nvGrpSpPr>
          <p:grpSpPr>
            <a:xfrm flipH="1">
              <a:off x="137000" y="4852450"/>
              <a:ext cx="167400" cy="167400"/>
              <a:chOff x="3216925" y="225750"/>
              <a:chExt cx="167400" cy="167400"/>
            </a:xfrm>
          </p:grpSpPr>
          <p:cxnSp>
            <p:nvCxnSpPr>
              <p:cNvPr id="1816" name="Google Shape;1816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18" name="Google Shape;1818;p37"/>
          <p:cNvSpPr/>
          <p:nvPr/>
        </p:nvSpPr>
        <p:spPr>
          <a:xfrm rot="3600076">
            <a:off x="6751344" y="2188884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819" name="Google Shape;181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5975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1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1" name="Google Shape;182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950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5975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p38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name="adj" fmla="val 66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4" name="Google Shape;1824;p38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825" name="Google Shape;1825;p38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826" name="Google Shape;1826;p3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8" name="Google Shape;1828;p38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829" name="Google Shape;1829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1" name="Google Shape;1831;p38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832" name="Google Shape;1832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4" name="Google Shape;1834;p38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835" name="Google Shape;1835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7" name="Google Shape;1837;p38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1" name="Google Shape;1841;p38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842" name="Google Shape;1842;p38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8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4" name="Google Shape;1844;p38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8" name="Google Shape;1848;p38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849" name="Google Shape;1849;p3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1" name="Google Shape;1851;p38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852" name="Google Shape;1852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3" name="Google Shape;1853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54" name="Google Shape;1854;p38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6" name="Google Shape;1856;p38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857" name="Google Shape;1857;p3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9" name="Google Shape;1859;p38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860" name="Google Shape;1860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1" name="Google Shape;1861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62" name="Google Shape;1862;p38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38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865" name="Google Shape;1865;p38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8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7" name="Google Shape;1867;p38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1" name="Google Shape;1871;p38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872" name="Google Shape;1872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3" name="Google Shape;1873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74" name="Google Shape;1874;p38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875" name="Google Shape;1875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6" name="Google Shape;1876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77" name="Google Shape;1877;p38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878" name="Google Shape;1878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9" name="Google Shape;1879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80" name="Google Shape;1880;p38"/>
          <p:cNvSpPr/>
          <p:nvPr/>
        </p:nvSpPr>
        <p:spPr>
          <a:xfrm rot="3600076">
            <a:off x="6751344" y="-391116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881" name="Google Shape;1881;p38"/>
          <p:cNvSpPr/>
          <p:nvPr/>
        </p:nvSpPr>
        <p:spPr>
          <a:xfrm rot="3600076">
            <a:off x="-1320681" y="1948884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882" name="Google Shape;188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725" y="245968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3" name="Google Shape;188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2425" y="50833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83" r:id="rId4"/>
    <p:sldLayoutId id="214748368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" name="Google Shape;18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420" y="1293525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42"/>
          <p:cNvSpPr txBox="1">
            <a:spLocks noGrp="1"/>
          </p:cNvSpPr>
          <p:nvPr>
            <p:ph type="ctrTitle"/>
          </p:nvPr>
        </p:nvSpPr>
        <p:spPr>
          <a:xfrm>
            <a:off x="3674955" y="1354499"/>
            <a:ext cx="4745110" cy="20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Faculty Module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5951B-1AE3-4687-A948-775F3D74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156" y="1338994"/>
            <a:ext cx="1724325" cy="186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3920" y="2243105"/>
            <a:ext cx="6456160" cy="23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we will search with in this table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8973" y="2329997"/>
            <a:ext cx="7226054" cy="25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5977" y="2186398"/>
            <a:ext cx="7172046" cy="2662048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EFE5F30-BBCF-4142-A2FF-28581172D74A}"/>
              </a:ext>
            </a:extLst>
          </p:cNvPr>
          <p:cNvSpPr/>
          <p:nvPr/>
        </p:nvSpPr>
        <p:spPr>
          <a:xfrm>
            <a:off x="5358809" y="3179500"/>
            <a:ext cx="354419" cy="173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6" y="145549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48"/>
          <p:cNvSpPr txBox="1">
            <a:spLocks noGrp="1"/>
          </p:cNvSpPr>
          <p:nvPr>
            <p:ph type="title"/>
          </p:nvPr>
        </p:nvSpPr>
        <p:spPr>
          <a:xfrm>
            <a:off x="2863623" y="1646725"/>
            <a:ext cx="3981828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Subject Table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059" name="Google Shape;2059;p48"/>
          <p:cNvGrpSpPr/>
          <p:nvPr/>
        </p:nvGrpSpPr>
        <p:grpSpPr>
          <a:xfrm>
            <a:off x="720001" y="2769784"/>
            <a:ext cx="1585023" cy="1833727"/>
            <a:chOff x="720001" y="2769784"/>
            <a:chExt cx="1585023" cy="1833727"/>
          </a:xfrm>
        </p:grpSpPr>
        <p:sp>
          <p:nvSpPr>
            <p:cNvPr id="2060" name="Google Shape;2060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48"/>
          <p:cNvGrpSpPr/>
          <p:nvPr/>
        </p:nvGrpSpPr>
        <p:grpSpPr>
          <a:xfrm>
            <a:off x="2078606" y="3262665"/>
            <a:ext cx="197572" cy="1410843"/>
            <a:chOff x="6323969" y="2098536"/>
            <a:chExt cx="157579" cy="1125254"/>
          </a:xfrm>
        </p:grpSpPr>
        <p:sp>
          <p:nvSpPr>
            <p:cNvPr id="2076" name="Google Shape;2076;p48"/>
            <p:cNvSpPr/>
            <p:nvPr/>
          </p:nvSpPr>
          <p:spPr>
            <a:xfrm>
              <a:off x="6359292" y="3108558"/>
              <a:ext cx="63215" cy="115232"/>
            </a:xfrm>
            <a:custGeom>
              <a:avLst/>
              <a:gdLst/>
              <a:ahLst/>
              <a:cxnLst/>
              <a:rect l="l" t="t" r="r" b="b"/>
              <a:pathLst>
                <a:path w="621" h="1132" extrusionOk="0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6326412" y="2948839"/>
              <a:ext cx="127549" cy="160836"/>
            </a:xfrm>
            <a:custGeom>
              <a:avLst/>
              <a:gdLst/>
              <a:ahLst/>
              <a:cxnLst/>
              <a:rect l="l" t="t" r="r" b="b"/>
              <a:pathLst>
                <a:path w="1253" h="1580" extrusionOk="0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6323969" y="2182314"/>
              <a:ext cx="146585" cy="808049"/>
            </a:xfrm>
            <a:custGeom>
              <a:avLst/>
              <a:gdLst/>
              <a:ahLst/>
              <a:cxnLst/>
              <a:rect l="l" t="t" r="r" b="b"/>
              <a:pathLst>
                <a:path w="1440" h="7938" extrusionOk="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6348706" y="2098536"/>
              <a:ext cx="125208" cy="95687"/>
            </a:xfrm>
            <a:custGeom>
              <a:avLst/>
              <a:gdLst/>
              <a:ahLst/>
              <a:cxnLst/>
              <a:rect l="l" t="t" r="r" b="b"/>
              <a:pathLst>
                <a:path w="1230" h="940" extrusionOk="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6333131" y="2179871"/>
              <a:ext cx="148417" cy="126531"/>
            </a:xfrm>
            <a:custGeom>
              <a:avLst/>
              <a:gdLst/>
              <a:ahLst/>
              <a:cxnLst/>
              <a:rect l="l" t="t" r="r" b="b"/>
              <a:pathLst>
                <a:path w="1458" h="1243" extrusionOk="0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6394819" y="2346206"/>
              <a:ext cx="59143" cy="97520"/>
            </a:xfrm>
            <a:custGeom>
              <a:avLst/>
              <a:gdLst/>
              <a:ahLst/>
              <a:cxnLst/>
              <a:rect l="l" t="t" r="r" b="b"/>
              <a:pathLst>
                <a:path w="581" h="958" extrusionOk="0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402963" y="2252961"/>
              <a:ext cx="55173" cy="75328"/>
            </a:xfrm>
            <a:custGeom>
              <a:avLst/>
              <a:gdLst/>
              <a:ahLst/>
              <a:cxnLst/>
              <a:rect l="l" t="t" r="r" b="b"/>
              <a:pathLst>
                <a:path w="542" h="740" extrusionOk="0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342089" y="2884301"/>
              <a:ext cx="32880" cy="106070"/>
            </a:xfrm>
            <a:custGeom>
              <a:avLst/>
              <a:gdLst/>
              <a:ahLst/>
              <a:cxnLst/>
              <a:rect l="l" t="t" r="r" b="b"/>
              <a:pathLst>
                <a:path w="323" h="1042" extrusionOk="0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8"/>
          <p:cNvGrpSpPr/>
          <p:nvPr/>
        </p:nvGrpSpPr>
        <p:grpSpPr>
          <a:xfrm rot="-2700000">
            <a:off x="258366" y="240856"/>
            <a:ext cx="1585008" cy="1833710"/>
            <a:chOff x="720001" y="2769784"/>
            <a:chExt cx="1585023" cy="1833727"/>
          </a:xfrm>
        </p:grpSpPr>
        <p:sp>
          <p:nvSpPr>
            <p:cNvPr id="2085" name="Google Shape;2085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99723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Subject Table(.py)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43" y="1467293"/>
            <a:ext cx="9046914" cy="31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874819" y="489097"/>
            <a:ext cx="7394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Subject Table(.py) (Relation with Department)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table we inherit reference and name from department table to create many to one relation between subject table and department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654" b="43443"/>
          <a:stretch/>
        </p:blipFill>
        <p:spPr>
          <a:xfrm>
            <a:off x="-1" y="1862913"/>
            <a:ext cx="5249197" cy="21632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3316575-E644-4A2F-B2B1-FE2A3FD6BC64}"/>
              </a:ext>
            </a:extLst>
          </p:cNvPr>
          <p:cNvSpPr/>
          <p:nvPr/>
        </p:nvSpPr>
        <p:spPr>
          <a:xfrm rot="10800000">
            <a:off x="4740477" y="3817336"/>
            <a:ext cx="340242" cy="14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F6D76-B3A6-46B9-98F8-78779361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84" y="1849296"/>
            <a:ext cx="3843087" cy="1706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2BBE01-D2FF-4D07-B5F9-1BC1A6628CA9}"/>
              </a:ext>
            </a:extLst>
          </p:cNvPr>
          <p:cNvSpPr txBox="1"/>
          <p:nvPr/>
        </p:nvSpPr>
        <p:spPr>
          <a:xfrm>
            <a:off x="6336950" y="3653645"/>
            <a:ext cx="238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from department table </a:t>
            </a:r>
          </a:p>
        </p:txBody>
      </p:sp>
    </p:spTree>
    <p:extLst>
      <p:ext uri="{BB962C8B-B14F-4D97-AF65-F5344CB8AC3E}">
        <p14:creationId xmlns:p14="http://schemas.microsoft.com/office/powerpoint/2010/main" val="25058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Sequence(.xml)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file we customize sequence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0793" y="2189374"/>
            <a:ext cx="7182413" cy="20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Subject-view(.xml)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12112" y="2092083"/>
            <a:ext cx="6878100" cy="29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Subject-view(.xml)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3592" y="1993403"/>
            <a:ext cx="5816816" cy="31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Subject-view(.xml)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tree.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99302" y="2214752"/>
            <a:ext cx="6345396" cy="25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9337-19D6-48CA-B725-7915045B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507"/>
            <a:ext cx="6878100" cy="2733600"/>
          </a:xfrm>
        </p:spPr>
        <p:txBody>
          <a:bodyPr/>
          <a:lstStyle/>
          <a:p>
            <a:pPr algn="l"/>
            <a:r>
              <a:rPr lang="en-US" sz="2400" dirty="0"/>
              <a:t>Team Members: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Beshoy Amir George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Mathew Magdy Saad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6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Subject-view(.xml)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5776" y="1985267"/>
            <a:ext cx="6372447" cy="30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Subject-view(.xml)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we will search with in this table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2164" y="2108176"/>
            <a:ext cx="8079671" cy="27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Subject-view(.xml)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5409" y="1985266"/>
            <a:ext cx="6653181" cy="3080104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130DE74-D0C0-4C1C-B8AE-AF3B858E3681}"/>
              </a:ext>
            </a:extLst>
          </p:cNvPr>
          <p:cNvSpPr/>
          <p:nvPr/>
        </p:nvSpPr>
        <p:spPr>
          <a:xfrm>
            <a:off x="4571999" y="2633686"/>
            <a:ext cx="404037" cy="144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6" y="145549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48"/>
          <p:cNvSpPr txBox="1">
            <a:spLocks noGrp="1"/>
          </p:cNvSpPr>
          <p:nvPr>
            <p:ph type="title"/>
          </p:nvPr>
        </p:nvSpPr>
        <p:spPr>
          <a:xfrm>
            <a:off x="2863623" y="1646725"/>
            <a:ext cx="3981828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Student Table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059" name="Google Shape;2059;p48"/>
          <p:cNvGrpSpPr/>
          <p:nvPr/>
        </p:nvGrpSpPr>
        <p:grpSpPr>
          <a:xfrm>
            <a:off x="720001" y="2769784"/>
            <a:ext cx="1585023" cy="1833727"/>
            <a:chOff x="720001" y="2769784"/>
            <a:chExt cx="1585023" cy="1833727"/>
          </a:xfrm>
        </p:grpSpPr>
        <p:sp>
          <p:nvSpPr>
            <p:cNvPr id="2060" name="Google Shape;2060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48"/>
          <p:cNvGrpSpPr/>
          <p:nvPr/>
        </p:nvGrpSpPr>
        <p:grpSpPr>
          <a:xfrm>
            <a:off x="2078606" y="3262665"/>
            <a:ext cx="197572" cy="1410843"/>
            <a:chOff x="6323969" y="2098536"/>
            <a:chExt cx="157579" cy="1125254"/>
          </a:xfrm>
        </p:grpSpPr>
        <p:sp>
          <p:nvSpPr>
            <p:cNvPr id="2076" name="Google Shape;2076;p48"/>
            <p:cNvSpPr/>
            <p:nvPr/>
          </p:nvSpPr>
          <p:spPr>
            <a:xfrm>
              <a:off x="6359292" y="3108558"/>
              <a:ext cx="63215" cy="115232"/>
            </a:xfrm>
            <a:custGeom>
              <a:avLst/>
              <a:gdLst/>
              <a:ahLst/>
              <a:cxnLst/>
              <a:rect l="l" t="t" r="r" b="b"/>
              <a:pathLst>
                <a:path w="621" h="1132" extrusionOk="0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6326412" y="2948839"/>
              <a:ext cx="127549" cy="160836"/>
            </a:xfrm>
            <a:custGeom>
              <a:avLst/>
              <a:gdLst/>
              <a:ahLst/>
              <a:cxnLst/>
              <a:rect l="l" t="t" r="r" b="b"/>
              <a:pathLst>
                <a:path w="1253" h="1580" extrusionOk="0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6323969" y="2182314"/>
              <a:ext cx="146585" cy="808049"/>
            </a:xfrm>
            <a:custGeom>
              <a:avLst/>
              <a:gdLst/>
              <a:ahLst/>
              <a:cxnLst/>
              <a:rect l="l" t="t" r="r" b="b"/>
              <a:pathLst>
                <a:path w="1440" h="7938" extrusionOk="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6348706" y="2098536"/>
              <a:ext cx="125208" cy="95687"/>
            </a:xfrm>
            <a:custGeom>
              <a:avLst/>
              <a:gdLst/>
              <a:ahLst/>
              <a:cxnLst/>
              <a:rect l="l" t="t" r="r" b="b"/>
              <a:pathLst>
                <a:path w="1230" h="940" extrusionOk="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6333131" y="2179871"/>
              <a:ext cx="148417" cy="126531"/>
            </a:xfrm>
            <a:custGeom>
              <a:avLst/>
              <a:gdLst/>
              <a:ahLst/>
              <a:cxnLst/>
              <a:rect l="l" t="t" r="r" b="b"/>
              <a:pathLst>
                <a:path w="1458" h="1243" extrusionOk="0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6394819" y="2346206"/>
              <a:ext cx="59143" cy="97520"/>
            </a:xfrm>
            <a:custGeom>
              <a:avLst/>
              <a:gdLst/>
              <a:ahLst/>
              <a:cxnLst/>
              <a:rect l="l" t="t" r="r" b="b"/>
              <a:pathLst>
                <a:path w="581" h="958" extrusionOk="0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402963" y="2252961"/>
              <a:ext cx="55173" cy="75328"/>
            </a:xfrm>
            <a:custGeom>
              <a:avLst/>
              <a:gdLst/>
              <a:ahLst/>
              <a:cxnLst/>
              <a:rect l="l" t="t" r="r" b="b"/>
              <a:pathLst>
                <a:path w="542" h="740" extrusionOk="0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342089" y="2884301"/>
              <a:ext cx="32880" cy="106070"/>
            </a:xfrm>
            <a:custGeom>
              <a:avLst/>
              <a:gdLst/>
              <a:ahLst/>
              <a:cxnLst/>
              <a:rect l="l" t="t" r="r" b="b"/>
              <a:pathLst>
                <a:path w="323" h="1042" extrusionOk="0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8"/>
          <p:cNvGrpSpPr/>
          <p:nvPr/>
        </p:nvGrpSpPr>
        <p:grpSpPr>
          <a:xfrm rot="-2700000">
            <a:off x="258366" y="240856"/>
            <a:ext cx="1585008" cy="1833710"/>
            <a:chOff x="720001" y="2769784"/>
            <a:chExt cx="1585023" cy="1833727"/>
          </a:xfrm>
        </p:grpSpPr>
        <p:sp>
          <p:nvSpPr>
            <p:cNvPr id="2085" name="Google Shape;2085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640506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43" y="1514636"/>
            <a:ext cx="9046914" cy="30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616688" y="489097"/>
            <a:ext cx="76524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Table(.py) (Relation with Department)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table we inherit reference and name from department table to create many to one relation between student table and department table.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0" t="26471" r="33982" b="-2353"/>
          <a:stretch/>
        </p:blipFill>
        <p:spPr>
          <a:xfrm>
            <a:off x="-1" y="1862913"/>
            <a:ext cx="5249197" cy="21632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3316575-E644-4A2F-B2B1-FE2A3FD6BC64}"/>
              </a:ext>
            </a:extLst>
          </p:cNvPr>
          <p:cNvSpPr/>
          <p:nvPr/>
        </p:nvSpPr>
        <p:spPr>
          <a:xfrm rot="10800000">
            <a:off x="3996198" y="3653645"/>
            <a:ext cx="340242" cy="14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F6D76-B3A6-46B9-98F8-78779361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84" y="1849296"/>
            <a:ext cx="3843087" cy="1706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2BBE01-D2FF-4D07-B5F9-1BC1A6628CA9}"/>
              </a:ext>
            </a:extLst>
          </p:cNvPr>
          <p:cNvSpPr txBox="1"/>
          <p:nvPr/>
        </p:nvSpPr>
        <p:spPr>
          <a:xfrm>
            <a:off x="6336950" y="3653645"/>
            <a:ext cx="238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from department table </a:t>
            </a:r>
          </a:p>
        </p:txBody>
      </p:sp>
    </p:spTree>
    <p:extLst>
      <p:ext uri="{BB962C8B-B14F-4D97-AF65-F5344CB8AC3E}">
        <p14:creationId xmlns:p14="http://schemas.microsoft.com/office/powerpoint/2010/main" val="24542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takes birth date from user and calculate his 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43" y="2201377"/>
            <a:ext cx="9046914" cy="16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generates sequence of references for each student and we also used this function in all tables in this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43" y="2229263"/>
            <a:ext cx="9046914" cy="16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calculates semester fees and takes GPA for each student and determine if he deserve discount or not.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0884" y="2030788"/>
            <a:ext cx="6502232" cy="28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</a:t>
            </a:r>
            <a:r>
              <a:rPr lang="en-US" sz="2400" dirty="0" err="1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) (Example)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1053" y="1042316"/>
            <a:ext cx="2991526" cy="3869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FE82C1-4EEA-4CC5-BF41-9263019E8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48" y="1042316"/>
            <a:ext cx="2903507" cy="3869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AD8FADD-DC80-4E63-9005-1052B68EA4E3}"/>
              </a:ext>
            </a:extLst>
          </p:cNvPr>
          <p:cNvSpPr/>
          <p:nvPr/>
        </p:nvSpPr>
        <p:spPr>
          <a:xfrm>
            <a:off x="5911702" y="1098698"/>
            <a:ext cx="1027814" cy="241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B975377-7982-4DCB-9C26-E4CE95A05A31}"/>
              </a:ext>
            </a:extLst>
          </p:cNvPr>
          <p:cNvSpPr/>
          <p:nvPr/>
        </p:nvSpPr>
        <p:spPr>
          <a:xfrm>
            <a:off x="5911702" y="4101184"/>
            <a:ext cx="439479" cy="30069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2A27DC6-7146-47B7-A2D3-4A277D72D9B5}"/>
              </a:ext>
            </a:extLst>
          </p:cNvPr>
          <p:cNvSpPr/>
          <p:nvPr/>
        </p:nvSpPr>
        <p:spPr>
          <a:xfrm>
            <a:off x="5911702" y="4508205"/>
            <a:ext cx="701749" cy="241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3ACF078-02C6-421C-BB42-3F907B08BC36}"/>
              </a:ext>
            </a:extLst>
          </p:cNvPr>
          <p:cNvSpPr/>
          <p:nvPr/>
        </p:nvSpPr>
        <p:spPr>
          <a:xfrm>
            <a:off x="2204484" y="1134140"/>
            <a:ext cx="964018" cy="25518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521972A-5E8C-41A1-8C64-3FEC2245C5E3}"/>
              </a:ext>
            </a:extLst>
          </p:cNvPr>
          <p:cNvSpPr/>
          <p:nvPr/>
        </p:nvSpPr>
        <p:spPr>
          <a:xfrm>
            <a:off x="2127076" y="4101183"/>
            <a:ext cx="439479" cy="30069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F145503-F46D-4D7D-A9A6-0060A32B82C0}"/>
              </a:ext>
            </a:extLst>
          </p:cNvPr>
          <p:cNvSpPr/>
          <p:nvPr/>
        </p:nvSpPr>
        <p:spPr>
          <a:xfrm>
            <a:off x="2127076" y="4469220"/>
            <a:ext cx="836428" cy="241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1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9337-19D6-48CA-B725-7915045B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38" y="1445954"/>
            <a:ext cx="6878100" cy="2733600"/>
          </a:xfrm>
        </p:spPr>
        <p:txBody>
          <a:bodyPr/>
          <a:lstStyle/>
          <a:p>
            <a:pPr algn="l"/>
            <a:r>
              <a:rPr lang="en-US" sz="2000" dirty="0"/>
              <a:t>This module consist of three tables, first one for faculty departments, second one for subjects for each department and the last one for student information.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Faculty Module</a:t>
            </a:r>
          </a:p>
        </p:txBody>
      </p:sp>
    </p:spTree>
    <p:extLst>
      <p:ext uri="{BB962C8B-B14F-4D97-AF65-F5344CB8AC3E}">
        <p14:creationId xmlns:p14="http://schemas.microsoft.com/office/powerpoint/2010/main" val="4863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specify departments available for the student depends on his educational year.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0884" y="2715271"/>
            <a:ext cx="6502232" cy="14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</a:t>
            </a:r>
            <a:r>
              <a:rPr lang="en-US" sz="2400" dirty="0" err="1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) (Example)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1053" y="2071844"/>
            <a:ext cx="2991526" cy="181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FE82C1-4EEA-4CC5-BF41-9263019E86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59948" y="2010697"/>
            <a:ext cx="2903507" cy="1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shows to student the available subjects for him depends on his year , semester and department.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2950" y="1988040"/>
            <a:ext cx="6293057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</a:t>
            </a:r>
            <a:r>
              <a:rPr lang="en-US" sz="2400" dirty="0" err="1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) (Example)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10" y="1163845"/>
            <a:ext cx="8392179" cy="391143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B52FC624-D50E-442C-9280-9FACFAF993D4}"/>
              </a:ext>
            </a:extLst>
          </p:cNvPr>
          <p:cNvSpPr/>
          <p:nvPr/>
        </p:nvSpPr>
        <p:spPr>
          <a:xfrm>
            <a:off x="375910" y="3530008"/>
            <a:ext cx="1821712" cy="10747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0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 Table(.</a:t>
            </a:r>
            <a:r>
              <a:rPr lang="en-US" sz="2400" dirty="0" err="1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) (Example)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5910" y="1251865"/>
            <a:ext cx="8392179" cy="37353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B52FC624-D50E-442C-9280-9FACFAF993D4}"/>
              </a:ext>
            </a:extLst>
          </p:cNvPr>
          <p:cNvSpPr/>
          <p:nvPr/>
        </p:nvSpPr>
        <p:spPr>
          <a:xfrm>
            <a:off x="482010" y="3522921"/>
            <a:ext cx="1729562" cy="99946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Sequence(.xml)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file we customize sequence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45153" y="2189374"/>
            <a:ext cx="7053693" cy="20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16149" y="1921233"/>
            <a:ext cx="5160804" cy="31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0084" y="1585157"/>
            <a:ext cx="6209414" cy="35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tree.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27443" y="2214752"/>
            <a:ext cx="4689114" cy="25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0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9214" y="2253408"/>
            <a:ext cx="7545572" cy="25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6" y="145549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48"/>
          <p:cNvSpPr txBox="1">
            <a:spLocks noGrp="1"/>
          </p:cNvSpPr>
          <p:nvPr>
            <p:ph type="title"/>
          </p:nvPr>
        </p:nvSpPr>
        <p:spPr>
          <a:xfrm>
            <a:off x="2863623" y="1646725"/>
            <a:ext cx="3981828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Department Table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059" name="Google Shape;2059;p48"/>
          <p:cNvGrpSpPr/>
          <p:nvPr/>
        </p:nvGrpSpPr>
        <p:grpSpPr>
          <a:xfrm>
            <a:off x="720001" y="2769784"/>
            <a:ext cx="1585023" cy="1833727"/>
            <a:chOff x="720001" y="2769784"/>
            <a:chExt cx="1585023" cy="1833727"/>
          </a:xfrm>
        </p:grpSpPr>
        <p:sp>
          <p:nvSpPr>
            <p:cNvPr id="2060" name="Google Shape;2060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48"/>
          <p:cNvGrpSpPr/>
          <p:nvPr/>
        </p:nvGrpSpPr>
        <p:grpSpPr>
          <a:xfrm>
            <a:off x="2078606" y="3262665"/>
            <a:ext cx="197572" cy="1410843"/>
            <a:chOff x="6323969" y="2098536"/>
            <a:chExt cx="157579" cy="1125254"/>
          </a:xfrm>
        </p:grpSpPr>
        <p:sp>
          <p:nvSpPr>
            <p:cNvPr id="2076" name="Google Shape;2076;p48"/>
            <p:cNvSpPr/>
            <p:nvPr/>
          </p:nvSpPr>
          <p:spPr>
            <a:xfrm>
              <a:off x="6359292" y="3108558"/>
              <a:ext cx="63215" cy="115232"/>
            </a:xfrm>
            <a:custGeom>
              <a:avLst/>
              <a:gdLst/>
              <a:ahLst/>
              <a:cxnLst/>
              <a:rect l="l" t="t" r="r" b="b"/>
              <a:pathLst>
                <a:path w="621" h="1132" extrusionOk="0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6326412" y="2948839"/>
              <a:ext cx="127549" cy="160836"/>
            </a:xfrm>
            <a:custGeom>
              <a:avLst/>
              <a:gdLst/>
              <a:ahLst/>
              <a:cxnLst/>
              <a:rect l="l" t="t" r="r" b="b"/>
              <a:pathLst>
                <a:path w="1253" h="1580" extrusionOk="0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6323969" y="2182314"/>
              <a:ext cx="146585" cy="808049"/>
            </a:xfrm>
            <a:custGeom>
              <a:avLst/>
              <a:gdLst/>
              <a:ahLst/>
              <a:cxnLst/>
              <a:rect l="l" t="t" r="r" b="b"/>
              <a:pathLst>
                <a:path w="1440" h="7938" extrusionOk="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6348706" y="2098536"/>
              <a:ext cx="125208" cy="95687"/>
            </a:xfrm>
            <a:custGeom>
              <a:avLst/>
              <a:gdLst/>
              <a:ahLst/>
              <a:cxnLst/>
              <a:rect l="l" t="t" r="r" b="b"/>
              <a:pathLst>
                <a:path w="1230" h="940" extrusionOk="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6333131" y="2179871"/>
              <a:ext cx="148417" cy="126531"/>
            </a:xfrm>
            <a:custGeom>
              <a:avLst/>
              <a:gdLst/>
              <a:ahLst/>
              <a:cxnLst/>
              <a:rect l="l" t="t" r="r" b="b"/>
              <a:pathLst>
                <a:path w="1458" h="1243" extrusionOk="0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6394819" y="2346206"/>
              <a:ext cx="59143" cy="97520"/>
            </a:xfrm>
            <a:custGeom>
              <a:avLst/>
              <a:gdLst/>
              <a:ahLst/>
              <a:cxnLst/>
              <a:rect l="l" t="t" r="r" b="b"/>
              <a:pathLst>
                <a:path w="581" h="958" extrusionOk="0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402963" y="2252961"/>
              <a:ext cx="55173" cy="75328"/>
            </a:xfrm>
            <a:custGeom>
              <a:avLst/>
              <a:gdLst/>
              <a:ahLst/>
              <a:cxnLst/>
              <a:rect l="l" t="t" r="r" b="b"/>
              <a:pathLst>
                <a:path w="542" h="740" extrusionOk="0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342089" y="2884301"/>
              <a:ext cx="32880" cy="106070"/>
            </a:xfrm>
            <a:custGeom>
              <a:avLst/>
              <a:gdLst/>
              <a:ahLst/>
              <a:cxnLst/>
              <a:rect l="l" t="t" r="r" b="b"/>
              <a:pathLst>
                <a:path w="323" h="1042" extrusionOk="0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8"/>
          <p:cNvGrpSpPr/>
          <p:nvPr/>
        </p:nvGrpSpPr>
        <p:grpSpPr>
          <a:xfrm rot="-2700000">
            <a:off x="258366" y="240856"/>
            <a:ext cx="1585008" cy="1833710"/>
            <a:chOff x="720001" y="2769784"/>
            <a:chExt cx="1585023" cy="1833727"/>
          </a:xfrm>
        </p:grpSpPr>
        <p:sp>
          <p:nvSpPr>
            <p:cNvPr id="2085" name="Google Shape;2085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we will search with in this table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4219" y="2108176"/>
            <a:ext cx="7095561" cy="27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Student-view(.xml)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393" y="2125515"/>
            <a:ext cx="8189213" cy="26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7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Manifest Module file(.</a:t>
            </a:r>
            <a:r>
              <a:rPr lang="en-US" sz="2400" dirty="0" err="1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835" y="1163845"/>
            <a:ext cx="4474329" cy="39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30B7-AA1C-3E84-C216-C384082C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434" y="2107406"/>
            <a:ext cx="4289131" cy="928688"/>
          </a:xfrm>
        </p:spPr>
        <p:txBody>
          <a:bodyPr/>
          <a:lstStyle/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8569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 Table(.py)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17" y="1465072"/>
            <a:ext cx="7437765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Sequence(.xml)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file we customize sequence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3117" y="2084996"/>
            <a:ext cx="7437765" cy="18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09823" y="2092084"/>
            <a:ext cx="6124353" cy="2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7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8577" y="2243105"/>
            <a:ext cx="7286846" cy="23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tree.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321" y="2243105"/>
            <a:ext cx="6173358" cy="23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ung Cancer Awareness Month by Slidesgo">
  <a:themeElements>
    <a:clrScheme name="Simple Light">
      <a:dk1>
        <a:srgbClr val="121241"/>
      </a:dk1>
      <a:lt1>
        <a:srgbClr val="F8F8F8"/>
      </a:lt1>
      <a:dk2>
        <a:srgbClr val="E9E9E9"/>
      </a:dk2>
      <a:lt2>
        <a:srgbClr val="5D74FF"/>
      </a:lt2>
      <a:accent1>
        <a:srgbClr val="8755D0"/>
      </a:accent1>
      <a:accent2>
        <a:srgbClr val="D52D2D"/>
      </a:accent2>
      <a:accent3>
        <a:srgbClr val="FF8382"/>
      </a:accent3>
      <a:accent4>
        <a:srgbClr val="FFC1BF"/>
      </a:accent4>
      <a:accent5>
        <a:srgbClr val="FFD38C"/>
      </a:accent5>
      <a:accent6>
        <a:srgbClr val="FFB64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767</Words>
  <Application>Microsoft Office PowerPoint</Application>
  <PresentationFormat>On-screen Show (16:9)</PresentationFormat>
  <Paragraphs>102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Open Sans ExtraBold</vt:lpstr>
      <vt:lpstr>Arial</vt:lpstr>
      <vt:lpstr>Open Sans</vt:lpstr>
      <vt:lpstr>Lung Cancer Awareness Month by Slidesgo</vt:lpstr>
      <vt:lpstr>Faculty Module</vt:lpstr>
      <vt:lpstr>Team Members:  Beshoy Amir George  Mathew Magdy Saad   </vt:lpstr>
      <vt:lpstr>This module consist of three tables, first one for faculty departments, second one for subjects for each department and the last one for student information.</vt:lpstr>
      <vt:lpstr>Department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</dc:title>
  <dc:creator>MATHEW</dc:creator>
  <cp:lastModifiedBy>Mathew Magdy</cp:lastModifiedBy>
  <cp:revision>15</cp:revision>
  <dcterms:modified xsi:type="dcterms:W3CDTF">2024-12-26T13:29:42Z</dcterms:modified>
</cp:coreProperties>
</file>