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2" r:id="rId6"/>
    <p:sldId id="259" r:id="rId7"/>
    <p:sldId id="258"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EBA4B8-38B4-4344-BFC6-B6A5D09639BF}" vWet="4" dt="2023-08-25T20:22:04.090"/>
    <p1510:client id="{19A2BCEE-9752-9AC4-8C5A-5FC42C08100A}" v="785" dt="2023-08-28T04:20:32.494"/>
    <p1510:client id="{51FFD905-1956-070D-28AD-6C6F3C66E379}" v="42" dt="2023-08-28T18:30:47.540"/>
    <p1510:client id="{7913B898-9607-446F-999F-B58D7C11ADC7}" v="62" dt="2023-08-25T20:31:16.370"/>
    <p1510:client id="{9B0BFC9B-50D9-6B5C-CEBA-67A44D516421}" v="998" dt="2023-08-28T01:49:15.110"/>
    <p1510:client id="{C8C6038C-6BE8-6D25-D29F-6E2B4522E84C}" v="256" dt="2023-08-28T18:32:19.737"/>
    <p1510:client id="{F7A97F48-DC3B-BAF8-05C0-1317B2CE1DB3}" v="28" dt="2023-08-28T18:36:53.5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6B1BC6-BC15-4818-BBF6-EB8258C2A473}"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DB6908CA-4D5B-4130-B990-0D36C83081F5}">
      <dgm:prSet/>
      <dgm:spPr/>
      <dgm:t>
        <a:bodyPr/>
        <a:lstStyle/>
        <a:p>
          <a:r>
            <a:rPr lang="en-US"/>
            <a:t>What is the first step in the process of planning? A setting an objective for plan</a:t>
          </a:r>
        </a:p>
      </dgm:t>
    </dgm:pt>
    <dgm:pt modelId="{AFD65B82-4B7F-42FF-B5BA-8FDBFBAC91C1}" type="parTrans" cxnId="{D7E848F7-1DE5-4E1E-A818-4E70F37F978E}">
      <dgm:prSet/>
      <dgm:spPr/>
      <dgm:t>
        <a:bodyPr/>
        <a:lstStyle/>
        <a:p>
          <a:endParaRPr lang="en-US"/>
        </a:p>
      </dgm:t>
    </dgm:pt>
    <dgm:pt modelId="{81E978CD-80D6-4E36-AB35-420DF7DD1E27}" type="sibTrans" cxnId="{D7E848F7-1DE5-4E1E-A818-4E70F37F978E}">
      <dgm:prSet/>
      <dgm:spPr/>
      <dgm:t>
        <a:bodyPr/>
        <a:lstStyle/>
        <a:p>
          <a:endParaRPr lang="en-US"/>
        </a:p>
      </dgm:t>
    </dgm:pt>
    <dgm:pt modelId="{4872D09B-CEAC-4874-950C-1E5D6B50D46D}">
      <dgm:prSet/>
      <dgm:spPr/>
      <dgm:t>
        <a:bodyPr/>
        <a:lstStyle/>
        <a:p>
          <a:r>
            <a:rPr lang="en-US"/>
            <a:t>As you see, in order for a class or method to be created, you will have to come up with a plan</a:t>
          </a:r>
        </a:p>
      </dgm:t>
    </dgm:pt>
    <dgm:pt modelId="{F39EE223-A729-48DB-9722-5DA8085602F3}" type="parTrans" cxnId="{C09576B6-F509-4B57-8572-2D0300120EFF}">
      <dgm:prSet/>
      <dgm:spPr/>
      <dgm:t>
        <a:bodyPr/>
        <a:lstStyle/>
        <a:p>
          <a:endParaRPr lang="en-US"/>
        </a:p>
      </dgm:t>
    </dgm:pt>
    <dgm:pt modelId="{D48D0756-7B7B-457D-AEBE-3D804B71F1C3}" type="sibTrans" cxnId="{C09576B6-F509-4B57-8572-2D0300120EFF}">
      <dgm:prSet/>
      <dgm:spPr/>
      <dgm:t>
        <a:bodyPr/>
        <a:lstStyle/>
        <a:p>
          <a:endParaRPr lang="en-US"/>
        </a:p>
      </dgm:t>
    </dgm:pt>
    <dgm:pt modelId="{A7B7E07A-A891-4F7A-A9C4-7097C14125CF}">
      <dgm:prSet/>
      <dgm:spPr/>
      <dgm:t>
        <a:bodyPr/>
        <a:lstStyle/>
        <a:p>
          <a:r>
            <a:rPr lang="en-US"/>
            <a:t>Represented by the flow. </a:t>
          </a:r>
        </a:p>
      </dgm:t>
    </dgm:pt>
    <dgm:pt modelId="{27578A2E-8088-482E-9E26-D564147EED77}" type="parTrans" cxnId="{7FEBA522-302B-4BDD-A326-0F62F9247225}">
      <dgm:prSet/>
      <dgm:spPr/>
      <dgm:t>
        <a:bodyPr/>
        <a:lstStyle/>
        <a:p>
          <a:endParaRPr lang="en-US"/>
        </a:p>
      </dgm:t>
    </dgm:pt>
    <dgm:pt modelId="{A58680AB-A370-463F-84F8-37C4A8477116}" type="sibTrans" cxnId="{7FEBA522-302B-4BDD-A326-0F62F9247225}">
      <dgm:prSet/>
      <dgm:spPr/>
      <dgm:t>
        <a:bodyPr/>
        <a:lstStyle/>
        <a:p>
          <a:endParaRPr lang="en-US"/>
        </a:p>
      </dgm:t>
    </dgm:pt>
    <dgm:pt modelId="{5E7D674F-F80D-41F1-9E47-5480378AFD3E}">
      <dgm:prSet/>
      <dgm:spPr/>
      <dgm:t>
        <a:bodyPr/>
        <a:lstStyle/>
        <a:p>
          <a:r>
            <a:rPr lang="en-US"/>
            <a:t>First, we come to the circle </a:t>
          </a:r>
        </a:p>
      </dgm:t>
    </dgm:pt>
    <dgm:pt modelId="{0E44A975-2333-46A7-B007-D95B02CCE323}" type="parTrans" cxnId="{32A543EF-816E-4F8D-A982-B8C95EA64F40}">
      <dgm:prSet/>
      <dgm:spPr/>
      <dgm:t>
        <a:bodyPr/>
        <a:lstStyle/>
        <a:p>
          <a:endParaRPr lang="en-US"/>
        </a:p>
      </dgm:t>
    </dgm:pt>
    <dgm:pt modelId="{EE18F84D-F7CD-43D5-98D3-A0ECAC527625}" type="sibTrans" cxnId="{32A543EF-816E-4F8D-A982-B8C95EA64F40}">
      <dgm:prSet/>
      <dgm:spPr/>
      <dgm:t>
        <a:bodyPr/>
        <a:lstStyle/>
        <a:p>
          <a:endParaRPr lang="en-US"/>
        </a:p>
      </dgm:t>
    </dgm:pt>
    <dgm:pt modelId="{B12B2DDF-E0C4-4AA4-8219-77C0E0EA106F}">
      <dgm:prSet/>
      <dgm:spPr/>
      <dgm:t>
        <a:bodyPr/>
        <a:lstStyle/>
        <a:p>
          <a:r>
            <a:rPr lang="en-US"/>
            <a:t>Rectangle signification output (A prompt for movement or B which is a hit)</a:t>
          </a:r>
        </a:p>
      </dgm:t>
    </dgm:pt>
    <dgm:pt modelId="{C3252EDA-2D61-4826-8F15-17988A11734D}" type="parTrans" cxnId="{E72D13EE-848F-4025-A305-420320CF341C}">
      <dgm:prSet/>
      <dgm:spPr/>
      <dgm:t>
        <a:bodyPr/>
        <a:lstStyle/>
        <a:p>
          <a:endParaRPr lang="en-US"/>
        </a:p>
      </dgm:t>
    </dgm:pt>
    <dgm:pt modelId="{60275C6C-4258-44E3-911B-F65C47BC8A52}" type="sibTrans" cxnId="{E72D13EE-848F-4025-A305-420320CF341C}">
      <dgm:prSet/>
      <dgm:spPr/>
      <dgm:t>
        <a:bodyPr/>
        <a:lstStyle/>
        <a:p>
          <a:endParaRPr lang="en-US"/>
        </a:p>
      </dgm:t>
    </dgm:pt>
    <dgm:pt modelId="{18ED9054-854F-4939-A4EE-8A5DDA287FFB}">
      <dgm:prSet/>
      <dgm:spPr/>
      <dgm:t>
        <a:bodyPr/>
        <a:lstStyle/>
        <a:p>
          <a:r>
            <a:rPr lang="en-US"/>
            <a:t>Once successful, move on to your next action</a:t>
          </a:r>
        </a:p>
      </dgm:t>
    </dgm:pt>
    <dgm:pt modelId="{69014409-4FA8-4996-8FC4-E62FD6355A02}" type="parTrans" cxnId="{54A4DE3F-5F92-4CA6-93F7-65C5E0C07EE7}">
      <dgm:prSet/>
      <dgm:spPr/>
      <dgm:t>
        <a:bodyPr/>
        <a:lstStyle/>
        <a:p>
          <a:endParaRPr lang="en-US"/>
        </a:p>
      </dgm:t>
    </dgm:pt>
    <dgm:pt modelId="{C45FFA6F-FB42-4BD0-A7AD-3467620A6235}" type="sibTrans" cxnId="{54A4DE3F-5F92-4CA6-93F7-65C5E0C07EE7}">
      <dgm:prSet/>
      <dgm:spPr/>
      <dgm:t>
        <a:bodyPr/>
        <a:lstStyle/>
        <a:p>
          <a:endParaRPr lang="en-US"/>
        </a:p>
      </dgm:t>
    </dgm:pt>
    <dgm:pt modelId="{67BECF96-39BF-412B-B52D-0181DD88772A}">
      <dgm:prSet/>
      <dgm:spPr/>
      <dgm:t>
        <a:bodyPr/>
        <a:lstStyle/>
        <a:p>
          <a:r>
            <a:rPr lang="en-US"/>
            <a:t>Miss, Hit, or Kill</a:t>
          </a:r>
        </a:p>
      </dgm:t>
    </dgm:pt>
    <dgm:pt modelId="{022B1DA4-8E95-4A3D-9044-472C801CDD55}" type="parTrans" cxnId="{865DE278-C7CB-4B6A-A166-36AA414B8E0B}">
      <dgm:prSet/>
      <dgm:spPr/>
      <dgm:t>
        <a:bodyPr/>
        <a:lstStyle/>
        <a:p>
          <a:endParaRPr lang="en-US"/>
        </a:p>
      </dgm:t>
    </dgm:pt>
    <dgm:pt modelId="{77ED38C5-FAF4-46D1-A428-EF8AE29D33DC}" type="sibTrans" cxnId="{865DE278-C7CB-4B6A-A166-36AA414B8E0B}">
      <dgm:prSet/>
      <dgm:spPr/>
      <dgm:t>
        <a:bodyPr/>
        <a:lstStyle/>
        <a:p>
          <a:endParaRPr lang="en-US"/>
        </a:p>
      </dgm:t>
    </dgm:pt>
    <dgm:pt modelId="{3BCEBF1C-50BE-4AEE-9810-DF3F90F4D432}">
      <dgm:prSet/>
      <dgm:spPr/>
      <dgm:t>
        <a:bodyPr/>
        <a:lstStyle/>
        <a:p>
          <a:r>
            <a:rPr lang="en-US"/>
            <a:t>You will have to continue the loop until your opponent has been taken out </a:t>
          </a:r>
        </a:p>
      </dgm:t>
    </dgm:pt>
    <dgm:pt modelId="{011DCCC5-BFAA-436F-BA77-98660F5E34CA}" type="parTrans" cxnId="{18AE982B-FCA3-4F30-AC99-F56BED9D4344}">
      <dgm:prSet/>
      <dgm:spPr/>
      <dgm:t>
        <a:bodyPr/>
        <a:lstStyle/>
        <a:p>
          <a:endParaRPr lang="en-US"/>
        </a:p>
      </dgm:t>
    </dgm:pt>
    <dgm:pt modelId="{04E1B575-437F-42FA-B30F-B249BD4B8872}" type="sibTrans" cxnId="{18AE982B-FCA3-4F30-AC99-F56BED9D4344}">
      <dgm:prSet/>
      <dgm:spPr/>
      <dgm:t>
        <a:bodyPr/>
        <a:lstStyle/>
        <a:p>
          <a:endParaRPr lang="en-US"/>
        </a:p>
      </dgm:t>
    </dgm:pt>
    <dgm:pt modelId="{BE132776-FE86-408F-95DF-048F6AAD293C}" type="pres">
      <dgm:prSet presAssocID="{376B1BC6-BC15-4818-BBF6-EB8258C2A473}" presName="diagram" presStyleCnt="0">
        <dgm:presLayoutVars>
          <dgm:dir/>
          <dgm:resizeHandles val="exact"/>
        </dgm:presLayoutVars>
      </dgm:prSet>
      <dgm:spPr/>
    </dgm:pt>
    <dgm:pt modelId="{AB81D9C1-B3BE-49F8-B12C-4FC423A24EF9}" type="pres">
      <dgm:prSet presAssocID="{DB6908CA-4D5B-4130-B990-0D36C83081F5}" presName="node" presStyleLbl="node1" presStyleIdx="0" presStyleCnt="8">
        <dgm:presLayoutVars>
          <dgm:bulletEnabled val="1"/>
        </dgm:presLayoutVars>
      </dgm:prSet>
      <dgm:spPr/>
    </dgm:pt>
    <dgm:pt modelId="{2FFD8F03-E0A2-4C41-BED0-F55882C97684}" type="pres">
      <dgm:prSet presAssocID="{81E978CD-80D6-4E36-AB35-420DF7DD1E27}" presName="sibTrans" presStyleCnt="0"/>
      <dgm:spPr/>
    </dgm:pt>
    <dgm:pt modelId="{50F1F58A-9CB9-4F29-A1DF-88E56F998217}" type="pres">
      <dgm:prSet presAssocID="{4872D09B-CEAC-4874-950C-1E5D6B50D46D}" presName="node" presStyleLbl="node1" presStyleIdx="1" presStyleCnt="8">
        <dgm:presLayoutVars>
          <dgm:bulletEnabled val="1"/>
        </dgm:presLayoutVars>
      </dgm:prSet>
      <dgm:spPr/>
    </dgm:pt>
    <dgm:pt modelId="{C6384893-6436-4E4D-BA4D-2341E25FFB79}" type="pres">
      <dgm:prSet presAssocID="{D48D0756-7B7B-457D-AEBE-3D804B71F1C3}" presName="sibTrans" presStyleCnt="0"/>
      <dgm:spPr/>
    </dgm:pt>
    <dgm:pt modelId="{940EB5D2-544C-42E0-8F46-09225DC7F389}" type="pres">
      <dgm:prSet presAssocID="{A7B7E07A-A891-4F7A-A9C4-7097C14125CF}" presName="node" presStyleLbl="node1" presStyleIdx="2" presStyleCnt="8">
        <dgm:presLayoutVars>
          <dgm:bulletEnabled val="1"/>
        </dgm:presLayoutVars>
      </dgm:prSet>
      <dgm:spPr/>
    </dgm:pt>
    <dgm:pt modelId="{E6EDB943-F82D-4D4D-B043-16A676A51E9A}" type="pres">
      <dgm:prSet presAssocID="{A58680AB-A370-463F-84F8-37C4A8477116}" presName="sibTrans" presStyleCnt="0"/>
      <dgm:spPr/>
    </dgm:pt>
    <dgm:pt modelId="{66EC153E-608B-46A9-A6D9-C064CFE04598}" type="pres">
      <dgm:prSet presAssocID="{5E7D674F-F80D-41F1-9E47-5480378AFD3E}" presName="node" presStyleLbl="node1" presStyleIdx="3" presStyleCnt="8">
        <dgm:presLayoutVars>
          <dgm:bulletEnabled val="1"/>
        </dgm:presLayoutVars>
      </dgm:prSet>
      <dgm:spPr/>
    </dgm:pt>
    <dgm:pt modelId="{77AB0630-5210-4936-A81F-C0C9F1A5F066}" type="pres">
      <dgm:prSet presAssocID="{EE18F84D-F7CD-43D5-98D3-A0ECAC527625}" presName="sibTrans" presStyleCnt="0"/>
      <dgm:spPr/>
    </dgm:pt>
    <dgm:pt modelId="{04BF2B69-D413-4465-8364-CFEA5CF6DD8B}" type="pres">
      <dgm:prSet presAssocID="{B12B2DDF-E0C4-4AA4-8219-77C0E0EA106F}" presName="node" presStyleLbl="node1" presStyleIdx="4" presStyleCnt="8">
        <dgm:presLayoutVars>
          <dgm:bulletEnabled val="1"/>
        </dgm:presLayoutVars>
      </dgm:prSet>
      <dgm:spPr/>
    </dgm:pt>
    <dgm:pt modelId="{2901F962-12EA-496A-985A-9BC3F1F65D81}" type="pres">
      <dgm:prSet presAssocID="{60275C6C-4258-44E3-911B-F65C47BC8A52}" presName="sibTrans" presStyleCnt="0"/>
      <dgm:spPr/>
    </dgm:pt>
    <dgm:pt modelId="{B918ADEB-B887-479C-AD30-6008642950F8}" type="pres">
      <dgm:prSet presAssocID="{18ED9054-854F-4939-A4EE-8A5DDA287FFB}" presName="node" presStyleLbl="node1" presStyleIdx="5" presStyleCnt="8">
        <dgm:presLayoutVars>
          <dgm:bulletEnabled val="1"/>
        </dgm:presLayoutVars>
      </dgm:prSet>
      <dgm:spPr/>
    </dgm:pt>
    <dgm:pt modelId="{1B537EEE-B231-4321-AB63-491B1C45ED3D}" type="pres">
      <dgm:prSet presAssocID="{C45FFA6F-FB42-4BD0-A7AD-3467620A6235}" presName="sibTrans" presStyleCnt="0"/>
      <dgm:spPr/>
    </dgm:pt>
    <dgm:pt modelId="{272D95D8-0C40-434C-8653-121E8F8A32BE}" type="pres">
      <dgm:prSet presAssocID="{67BECF96-39BF-412B-B52D-0181DD88772A}" presName="node" presStyleLbl="node1" presStyleIdx="6" presStyleCnt="8">
        <dgm:presLayoutVars>
          <dgm:bulletEnabled val="1"/>
        </dgm:presLayoutVars>
      </dgm:prSet>
      <dgm:spPr/>
    </dgm:pt>
    <dgm:pt modelId="{CFEE98E8-D476-4164-9584-C37E3BA6EE4E}" type="pres">
      <dgm:prSet presAssocID="{77ED38C5-FAF4-46D1-A428-EF8AE29D33DC}" presName="sibTrans" presStyleCnt="0"/>
      <dgm:spPr/>
    </dgm:pt>
    <dgm:pt modelId="{75596873-29F0-485D-8A48-ABB52D50509A}" type="pres">
      <dgm:prSet presAssocID="{3BCEBF1C-50BE-4AEE-9810-DF3F90F4D432}" presName="node" presStyleLbl="node1" presStyleIdx="7" presStyleCnt="8">
        <dgm:presLayoutVars>
          <dgm:bulletEnabled val="1"/>
        </dgm:presLayoutVars>
      </dgm:prSet>
      <dgm:spPr/>
    </dgm:pt>
  </dgm:ptLst>
  <dgm:cxnLst>
    <dgm:cxn modelId="{F8101407-6D87-4653-B2B0-BC3B5EB718A0}" type="presOf" srcId="{18ED9054-854F-4939-A4EE-8A5DDA287FFB}" destId="{B918ADEB-B887-479C-AD30-6008642950F8}" srcOrd="0" destOrd="0" presId="urn:microsoft.com/office/officeart/2005/8/layout/default"/>
    <dgm:cxn modelId="{500FCE15-6036-4C7B-AD9F-A3DE8E0A6177}" type="presOf" srcId="{4872D09B-CEAC-4874-950C-1E5D6B50D46D}" destId="{50F1F58A-9CB9-4F29-A1DF-88E56F998217}" srcOrd="0" destOrd="0" presId="urn:microsoft.com/office/officeart/2005/8/layout/default"/>
    <dgm:cxn modelId="{7FEBA522-302B-4BDD-A326-0F62F9247225}" srcId="{376B1BC6-BC15-4818-BBF6-EB8258C2A473}" destId="{A7B7E07A-A891-4F7A-A9C4-7097C14125CF}" srcOrd="2" destOrd="0" parTransId="{27578A2E-8088-482E-9E26-D564147EED77}" sibTransId="{A58680AB-A370-463F-84F8-37C4A8477116}"/>
    <dgm:cxn modelId="{65A3BD28-51A0-4F22-B460-6EFF371CA249}" type="presOf" srcId="{DB6908CA-4D5B-4130-B990-0D36C83081F5}" destId="{AB81D9C1-B3BE-49F8-B12C-4FC423A24EF9}" srcOrd="0" destOrd="0" presId="urn:microsoft.com/office/officeart/2005/8/layout/default"/>
    <dgm:cxn modelId="{18AE982B-FCA3-4F30-AC99-F56BED9D4344}" srcId="{376B1BC6-BC15-4818-BBF6-EB8258C2A473}" destId="{3BCEBF1C-50BE-4AEE-9810-DF3F90F4D432}" srcOrd="7" destOrd="0" parTransId="{011DCCC5-BFAA-436F-BA77-98660F5E34CA}" sibTransId="{04E1B575-437F-42FA-B30F-B249BD4B8872}"/>
    <dgm:cxn modelId="{D4F64337-C672-47CB-BDF7-FA0D1E8F8E2C}" type="presOf" srcId="{376B1BC6-BC15-4818-BBF6-EB8258C2A473}" destId="{BE132776-FE86-408F-95DF-048F6AAD293C}" srcOrd="0" destOrd="0" presId="urn:microsoft.com/office/officeart/2005/8/layout/default"/>
    <dgm:cxn modelId="{54A4DE3F-5F92-4CA6-93F7-65C5E0C07EE7}" srcId="{376B1BC6-BC15-4818-BBF6-EB8258C2A473}" destId="{18ED9054-854F-4939-A4EE-8A5DDA287FFB}" srcOrd="5" destOrd="0" parTransId="{69014409-4FA8-4996-8FC4-E62FD6355A02}" sibTransId="{C45FFA6F-FB42-4BD0-A7AD-3467620A6235}"/>
    <dgm:cxn modelId="{CC9F4365-912C-494A-AE85-D41A701D828E}" type="presOf" srcId="{5E7D674F-F80D-41F1-9E47-5480378AFD3E}" destId="{66EC153E-608B-46A9-A6D9-C064CFE04598}" srcOrd="0" destOrd="0" presId="urn:microsoft.com/office/officeart/2005/8/layout/default"/>
    <dgm:cxn modelId="{865DE278-C7CB-4B6A-A166-36AA414B8E0B}" srcId="{376B1BC6-BC15-4818-BBF6-EB8258C2A473}" destId="{67BECF96-39BF-412B-B52D-0181DD88772A}" srcOrd="6" destOrd="0" parTransId="{022B1DA4-8E95-4A3D-9044-472C801CDD55}" sibTransId="{77ED38C5-FAF4-46D1-A428-EF8AE29D33DC}"/>
    <dgm:cxn modelId="{73F34E81-D6EF-4178-993E-6D8E50690A6E}" type="presOf" srcId="{B12B2DDF-E0C4-4AA4-8219-77C0E0EA106F}" destId="{04BF2B69-D413-4465-8364-CFEA5CF6DD8B}" srcOrd="0" destOrd="0" presId="urn:microsoft.com/office/officeart/2005/8/layout/default"/>
    <dgm:cxn modelId="{C09576B6-F509-4B57-8572-2D0300120EFF}" srcId="{376B1BC6-BC15-4818-BBF6-EB8258C2A473}" destId="{4872D09B-CEAC-4874-950C-1E5D6B50D46D}" srcOrd="1" destOrd="0" parTransId="{F39EE223-A729-48DB-9722-5DA8085602F3}" sibTransId="{D48D0756-7B7B-457D-AEBE-3D804B71F1C3}"/>
    <dgm:cxn modelId="{FE4BE2C3-2A78-4725-9C3E-F8A907679021}" type="presOf" srcId="{67BECF96-39BF-412B-B52D-0181DD88772A}" destId="{272D95D8-0C40-434C-8653-121E8F8A32BE}" srcOrd="0" destOrd="0" presId="urn:microsoft.com/office/officeart/2005/8/layout/default"/>
    <dgm:cxn modelId="{A4EF98CC-BD5F-4D64-818D-C4D71DFD024A}" type="presOf" srcId="{A7B7E07A-A891-4F7A-A9C4-7097C14125CF}" destId="{940EB5D2-544C-42E0-8F46-09225DC7F389}" srcOrd="0" destOrd="0" presId="urn:microsoft.com/office/officeart/2005/8/layout/default"/>
    <dgm:cxn modelId="{E72D13EE-848F-4025-A305-420320CF341C}" srcId="{376B1BC6-BC15-4818-BBF6-EB8258C2A473}" destId="{B12B2DDF-E0C4-4AA4-8219-77C0E0EA106F}" srcOrd="4" destOrd="0" parTransId="{C3252EDA-2D61-4826-8F15-17988A11734D}" sibTransId="{60275C6C-4258-44E3-911B-F65C47BC8A52}"/>
    <dgm:cxn modelId="{32A543EF-816E-4F8D-A982-B8C95EA64F40}" srcId="{376B1BC6-BC15-4818-BBF6-EB8258C2A473}" destId="{5E7D674F-F80D-41F1-9E47-5480378AFD3E}" srcOrd="3" destOrd="0" parTransId="{0E44A975-2333-46A7-B007-D95B02CCE323}" sibTransId="{EE18F84D-F7CD-43D5-98D3-A0ECAC527625}"/>
    <dgm:cxn modelId="{D7E848F7-1DE5-4E1E-A818-4E70F37F978E}" srcId="{376B1BC6-BC15-4818-BBF6-EB8258C2A473}" destId="{DB6908CA-4D5B-4130-B990-0D36C83081F5}" srcOrd="0" destOrd="0" parTransId="{AFD65B82-4B7F-42FF-B5BA-8FDBFBAC91C1}" sibTransId="{81E978CD-80D6-4E36-AB35-420DF7DD1E27}"/>
    <dgm:cxn modelId="{5A206CF9-3E70-4812-BDE8-08A7C6C981B6}" type="presOf" srcId="{3BCEBF1C-50BE-4AEE-9810-DF3F90F4D432}" destId="{75596873-29F0-485D-8A48-ABB52D50509A}" srcOrd="0" destOrd="0" presId="urn:microsoft.com/office/officeart/2005/8/layout/default"/>
    <dgm:cxn modelId="{6476EA6C-5519-4657-9C82-A8E8ED509966}" type="presParOf" srcId="{BE132776-FE86-408F-95DF-048F6AAD293C}" destId="{AB81D9C1-B3BE-49F8-B12C-4FC423A24EF9}" srcOrd="0" destOrd="0" presId="urn:microsoft.com/office/officeart/2005/8/layout/default"/>
    <dgm:cxn modelId="{1E762C67-CE2C-4896-A5FD-7CB55EC7A397}" type="presParOf" srcId="{BE132776-FE86-408F-95DF-048F6AAD293C}" destId="{2FFD8F03-E0A2-4C41-BED0-F55882C97684}" srcOrd="1" destOrd="0" presId="urn:microsoft.com/office/officeart/2005/8/layout/default"/>
    <dgm:cxn modelId="{764DA57A-9120-41A4-836B-287866058AB3}" type="presParOf" srcId="{BE132776-FE86-408F-95DF-048F6AAD293C}" destId="{50F1F58A-9CB9-4F29-A1DF-88E56F998217}" srcOrd="2" destOrd="0" presId="urn:microsoft.com/office/officeart/2005/8/layout/default"/>
    <dgm:cxn modelId="{68EE3AA1-7965-401F-A0E6-786CDF988CE3}" type="presParOf" srcId="{BE132776-FE86-408F-95DF-048F6AAD293C}" destId="{C6384893-6436-4E4D-BA4D-2341E25FFB79}" srcOrd="3" destOrd="0" presId="urn:microsoft.com/office/officeart/2005/8/layout/default"/>
    <dgm:cxn modelId="{F5ED0043-4A72-4B51-8F45-1D887E698619}" type="presParOf" srcId="{BE132776-FE86-408F-95DF-048F6AAD293C}" destId="{940EB5D2-544C-42E0-8F46-09225DC7F389}" srcOrd="4" destOrd="0" presId="urn:microsoft.com/office/officeart/2005/8/layout/default"/>
    <dgm:cxn modelId="{80754A9B-8211-424B-A750-8286CE7F6CFB}" type="presParOf" srcId="{BE132776-FE86-408F-95DF-048F6AAD293C}" destId="{E6EDB943-F82D-4D4D-B043-16A676A51E9A}" srcOrd="5" destOrd="0" presId="urn:microsoft.com/office/officeart/2005/8/layout/default"/>
    <dgm:cxn modelId="{4C537B0A-2D70-46FD-92D6-966A2F792D73}" type="presParOf" srcId="{BE132776-FE86-408F-95DF-048F6AAD293C}" destId="{66EC153E-608B-46A9-A6D9-C064CFE04598}" srcOrd="6" destOrd="0" presId="urn:microsoft.com/office/officeart/2005/8/layout/default"/>
    <dgm:cxn modelId="{5045ADEC-4204-400F-92C0-09614F6EEA34}" type="presParOf" srcId="{BE132776-FE86-408F-95DF-048F6AAD293C}" destId="{77AB0630-5210-4936-A81F-C0C9F1A5F066}" srcOrd="7" destOrd="0" presId="urn:microsoft.com/office/officeart/2005/8/layout/default"/>
    <dgm:cxn modelId="{FE330A1F-757C-4257-9F88-657BC039F901}" type="presParOf" srcId="{BE132776-FE86-408F-95DF-048F6AAD293C}" destId="{04BF2B69-D413-4465-8364-CFEA5CF6DD8B}" srcOrd="8" destOrd="0" presId="urn:microsoft.com/office/officeart/2005/8/layout/default"/>
    <dgm:cxn modelId="{DF7BCE12-A434-4C63-B3EA-0F26E1BB3211}" type="presParOf" srcId="{BE132776-FE86-408F-95DF-048F6AAD293C}" destId="{2901F962-12EA-496A-985A-9BC3F1F65D81}" srcOrd="9" destOrd="0" presId="urn:microsoft.com/office/officeart/2005/8/layout/default"/>
    <dgm:cxn modelId="{CB26F013-4EED-40FC-B1D4-2E5482A21AAE}" type="presParOf" srcId="{BE132776-FE86-408F-95DF-048F6AAD293C}" destId="{B918ADEB-B887-479C-AD30-6008642950F8}" srcOrd="10" destOrd="0" presId="urn:microsoft.com/office/officeart/2005/8/layout/default"/>
    <dgm:cxn modelId="{7C185F92-EE87-4CAE-8AE8-F8C4CB19BA99}" type="presParOf" srcId="{BE132776-FE86-408F-95DF-048F6AAD293C}" destId="{1B537EEE-B231-4321-AB63-491B1C45ED3D}" srcOrd="11" destOrd="0" presId="urn:microsoft.com/office/officeart/2005/8/layout/default"/>
    <dgm:cxn modelId="{99BD5FCC-3BB0-49E4-9648-FCB4C2E60687}" type="presParOf" srcId="{BE132776-FE86-408F-95DF-048F6AAD293C}" destId="{272D95D8-0C40-434C-8653-121E8F8A32BE}" srcOrd="12" destOrd="0" presId="urn:microsoft.com/office/officeart/2005/8/layout/default"/>
    <dgm:cxn modelId="{0A7F74EE-5609-4C67-A4DA-6502636CDDFA}" type="presParOf" srcId="{BE132776-FE86-408F-95DF-048F6AAD293C}" destId="{CFEE98E8-D476-4164-9584-C37E3BA6EE4E}" srcOrd="13" destOrd="0" presId="urn:microsoft.com/office/officeart/2005/8/layout/default"/>
    <dgm:cxn modelId="{9257B280-6D61-4A0A-B9D8-3C0E29DC03F3}" type="presParOf" srcId="{BE132776-FE86-408F-95DF-048F6AAD293C}" destId="{75596873-29F0-485D-8A48-ABB52D50509A}"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1D9C1-B3BE-49F8-B12C-4FC423A24EF9}">
      <dsp:nvSpPr>
        <dsp:cNvPr id="0" name=""/>
        <dsp:cNvSpPr/>
      </dsp:nvSpPr>
      <dsp:spPr>
        <a:xfrm>
          <a:off x="0" y="293086"/>
          <a:ext cx="1876049" cy="11256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What is the first step in the process of planning? A setting an objective for plan</a:t>
          </a:r>
        </a:p>
      </dsp:txBody>
      <dsp:txXfrm>
        <a:off x="0" y="293086"/>
        <a:ext cx="1876049" cy="1125629"/>
      </dsp:txXfrm>
    </dsp:sp>
    <dsp:sp modelId="{50F1F58A-9CB9-4F29-A1DF-88E56F998217}">
      <dsp:nvSpPr>
        <dsp:cNvPr id="0" name=""/>
        <dsp:cNvSpPr/>
      </dsp:nvSpPr>
      <dsp:spPr>
        <a:xfrm>
          <a:off x="2063653" y="293086"/>
          <a:ext cx="1876049" cy="11256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As you see, in order for a class or method to be created, you will have to come up with a plan</a:t>
          </a:r>
        </a:p>
      </dsp:txBody>
      <dsp:txXfrm>
        <a:off x="2063653" y="293086"/>
        <a:ext cx="1876049" cy="1125629"/>
      </dsp:txXfrm>
    </dsp:sp>
    <dsp:sp modelId="{940EB5D2-544C-42E0-8F46-09225DC7F389}">
      <dsp:nvSpPr>
        <dsp:cNvPr id="0" name=""/>
        <dsp:cNvSpPr/>
      </dsp:nvSpPr>
      <dsp:spPr>
        <a:xfrm>
          <a:off x="4127307" y="293086"/>
          <a:ext cx="1876049" cy="11256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Represented by the flow. </a:t>
          </a:r>
        </a:p>
      </dsp:txBody>
      <dsp:txXfrm>
        <a:off x="4127307" y="293086"/>
        <a:ext cx="1876049" cy="1125629"/>
      </dsp:txXfrm>
    </dsp:sp>
    <dsp:sp modelId="{66EC153E-608B-46A9-A6D9-C064CFE04598}">
      <dsp:nvSpPr>
        <dsp:cNvPr id="0" name=""/>
        <dsp:cNvSpPr/>
      </dsp:nvSpPr>
      <dsp:spPr>
        <a:xfrm>
          <a:off x="0" y="1606321"/>
          <a:ext cx="1876049" cy="11256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First, we come to the circle </a:t>
          </a:r>
        </a:p>
      </dsp:txBody>
      <dsp:txXfrm>
        <a:off x="0" y="1606321"/>
        <a:ext cx="1876049" cy="1125629"/>
      </dsp:txXfrm>
    </dsp:sp>
    <dsp:sp modelId="{04BF2B69-D413-4465-8364-CFEA5CF6DD8B}">
      <dsp:nvSpPr>
        <dsp:cNvPr id="0" name=""/>
        <dsp:cNvSpPr/>
      </dsp:nvSpPr>
      <dsp:spPr>
        <a:xfrm>
          <a:off x="2063653" y="1606321"/>
          <a:ext cx="1876049" cy="11256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Rectangle signification output (A prompt for movement or B which is a hit)</a:t>
          </a:r>
        </a:p>
      </dsp:txBody>
      <dsp:txXfrm>
        <a:off x="2063653" y="1606321"/>
        <a:ext cx="1876049" cy="1125629"/>
      </dsp:txXfrm>
    </dsp:sp>
    <dsp:sp modelId="{B918ADEB-B887-479C-AD30-6008642950F8}">
      <dsp:nvSpPr>
        <dsp:cNvPr id="0" name=""/>
        <dsp:cNvSpPr/>
      </dsp:nvSpPr>
      <dsp:spPr>
        <a:xfrm>
          <a:off x="4127307" y="1606321"/>
          <a:ext cx="1876049" cy="11256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Once successful, move on to your next action</a:t>
          </a:r>
        </a:p>
      </dsp:txBody>
      <dsp:txXfrm>
        <a:off x="4127307" y="1606321"/>
        <a:ext cx="1876049" cy="1125629"/>
      </dsp:txXfrm>
    </dsp:sp>
    <dsp:sp modelId="{272D95D8-0C40-434C-8653-121E8F8A32BE}">
      <dsp:nvSpPr>
        <dsp:cNvPr id="0" name=""/>
        <dsp:cNvSpPr/>
      </dsp:nvSpPr>
      <dsp:spPr>
        <a:xfrm>
          <a:off x="1031826" y="2919555"/>
          <a:ext cx="1876049" cy="11256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Miss, Hit, or Kill</a:t>
          </a:r>
        </a:p>
      </dsp:txBody>
      <dsp:txXfrm>
        <a:off x="1031826" y="2919555"/>
        <a:ext cx="1876049" cy="1125629"/>
      </dsp:txXfrm>
    </dsp:sp>
    <dsp:sp modelId="{75596873-29F0-485D-8A48-ABB52D50509A}">
      <dsp:nvSpPr>
        <dsp:cNvPr id="0" name=""/>
        <dsp:cNvSpPr/>
      </dsp:nvSpPr>
      <dsp:spPr>
        <a:xfrm>
          <a:off x="3095480" y="2919555"/>
          <a:ext cx="1876049" cy="11256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You will have to continue the loop until your opponent has been taken out </a:t>
          </a:r>
        </a:p>
      </dsp:txBody>
      <dsp:txXfrm>
        <a:off x="3095480" y="2919555"/>
        <a:ext cx="1876049" cy="112562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8108-EF9F-007C-35C1-D30D74ABD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5B88D0-72BC-063D-3854-216A466CE4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464A8E-1D78-6824-968E-DC9435A665DA}"/>
              </a:ext>
            </a:extLst>
          </p:cNvPr>
          <p:cNvSpPr>
            <a:spLocks noGrp="1"/>
          </p:cNvSpPr>
          <p:nvPr>
            <p:ph type="dt" sz="half" idx="10"/>
          </p:nvPr>
        </p:nvSpPr>
        <p:spPr/>
        <p:txBody>
          <a:bodyPr/>
          <a:lstStyle/>
          <a:p>
            <a:fld id="{5C097D9F-C251-4F01-837C-B89FD0BCCF26}" type="datetimeFigureOut">
              <a:rPr lang="en-US" smtClean="0"/>
              <a:t>8/28/2023</a:t>
            </a:fld>
            <a:endParaRPr lang="en-US"/>
          </a:p>
        </p:txBody>
      </p:sp>
      <p:sp>
        <p:nvSpPr>
          <p:cNvPr id="5" name="Footer Placeholder 4">
            <a:extLst>
              <a:ext uri="{FF2B5EF4-FFF2-40B4-BE49-F238E27FC236}">
                <a16:creationId xmlns:a16="http://schemas.microsoft.com/office/drawing/2014/main" id="{7E9BF667-4E09-7941-C9DD-03AD0102E2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32A8FB-DA7C-3F11-B8A2-77CE660AF694}"/>
              </a:ext>
            </a:extLst>
          </p:cNvPr>
          <p:cNvSpPr>
            <a:spLocks noGrp="1"/>
          </p:cNvSpPr>
          <p:nvPr>
            <p:ph type="sldNum" sz="quarter" idx="12"/>
          </p:nvPr>
        </p:nvSpPr>
        <p:spPr/>
        <p:txBody>
          <a:bodyPr/>
          <a:lstStyle/>
          <a:p>
            <a:fld id="{010D5620-4ADD-40D3-90B3-A4092572223F}" type="slidenum">
              <a:rPr lang="en-US" smtClean="0"/>
              <a:t>‹#›</a:t>
            </a:fld>
            <a:endParaRPr lang="en-US"/>
          </a:p>
        </p:txBody>
      </p:sp>
    </p:spTree>
    <p:extLst>
      <p:ext uri="{BB962C8B-B14F-4D97-AF65-F5344CB8AC3E}">
        <p14:creationId xmlns:p14="http://schemas.microsoft.com/office/powerpoint/2010/main" val="1582628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6B39E-E08A-9C8B-698D-3E366C58E2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2A0166-42A4-466C-76A6-2F2724DA6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C652B0-1B7E-E996-A821-9C9DAA4F7F00}"/>
              </a:ext>
            </a:extLst>
          </p:cNvPr>
          <p:cNvSpPr>
            <a:spLocks noGrp="1"/>
          </p:cNvSpPr>
          <p:nvPr>
            <p:ph type="dt" sz="half" idx="10"/>
          </p:nvPr>
        </p:nvSpPr>
        <p:spPr/>
        <p:txBody>
          <a:bodyPr/>
          <a:lstStyle/>
          <a:p>
            <a:fld id="{5C097D9F-C251-4F01-837C-B89FD0BCCF26}" type="datetimeFigureOut">
              <a:rPr lang="en-US" smtClean="0"/>
              <a:t>8/28/2023</a:t>
            </a:fld>
            <a:endParaRPr lang="en-US"/>
          </a:p>
        </p:txBody>
      </p:sp>
      <p:sp>
        <p:nvSpPr>
          <p:cNvPr id="5" name="Footer Placeholder 4">
            <a:extLst>
              <a:ext uri="{FF2B5EF4-FFF2-40B4-BE49-F238E27FC236}">
                <a16:creationId xmlns:a16="http://schemas.microsoft.com/office/drawing/2014/main" id="{9F64F39A-A2C3-66BF-C70B-7AFEAFA15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50395-EF51-5345-5074-9A42DB2EFE1A}"/>
              </a:ext>
            </a:extLst>
          </p:cNvPr>
          <p:cNvSpPr>
            <a:spLocks noGrp="1"/>
          </p:cNvSpPr>
          <p:nvPr>
            <p:ph type="sldNum" sz="quarter" idx="12"/>
          </p:nvPr>
        </p:nvSpPr>
        <p:spPr/>
        <p:txBody>
          <a:bodyPr/>
          <a:lstStyle/>
          <a:p>
            <a:fld id="{010D5620-4ADD-40D3-90B3-A4092572223F}" type="slidenum">
              <a:rPr lang="en-US" smtClean="0"/>
              <a:t>‹#›</a:t>
            </a:fld>
            <a:endParaRPr lang="en-US"/>
          </a:p>
        </p:txBody>
      </p:sp>
    </p:spTree>
    <p:extLst>
      <p:ext uri="{BB962C8B-B14F-4D97-AF65-F5344CB8AC3E}">
        <p14:creationId xmlns:p14="http://schemas.microsoft.com/office/powerpoint/2010/main" val="1866019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A5F5CD-AAF4-5CCD-C996-5A3003F06D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95F0B8-74D3-1F8A-AA14-BD1A808B8E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F41591-0FC0-3686-1B40-2B1EDB05E8C7}"/>
              </a:ext>
            </a:extLst>
          </p:cNvPr>
          <p:cNvSpPr>
            <a:spLocks noGrp="1"/>
          </p:cNvSpPr>
          <p:nvPr>
            <p:ph type="dt" sz="half" idx="10"/>
          </p:nvPr>
        </p:nvSpPr>
        <p:spPr/>
        <p:txBody>
          <a:bodyPr/>
          <a:lstStyle/>
          <a:p>
            <a:fld id="{5C097D9F-C251-4F01-837C-B89FD0BCCF26}" type="datetimeFigureOut">
              <a:rPr lang="en-US" smtClean="0"/>
              <a:t>8/28/2023</a:t>
            </a:fld>
            <a:endParaRPr lang="en-US"/>
          </a:p>
        </p:txBody>
      </p:sp>
      <p:sp>
        <p:nvSpPr>
          <p:cNvPr id="5" name="Footer Placeholder 4">
            <a:extLst>
              <a:ext uri="{FF2B5EF4-FFF2-40B4-BE49-F238E27FC236}">
                <a16:creationId xmlns:a16="http://schemas.microsoft.com/office/drawing/2014/main" id="{399E3453-34D0-F774-4EEB-EE44A46D7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38E952-E0CC-28BB-375F-F1639D2E2918}"/>
              </a:ext>
            </a:extLst>
          </p:cNvPr>
          <p:cNvSpPr>
            <a:spLocks noGrp="1"/>
          </p:cNvSpPr>
          <p:nvPr>
            <p:ph type="sldNum" sz="quarter" idx="12"/>
          </p:nvPr>
        </p:nvSpPr>
        <p:spPr/>
        <p:txBody>
          <a:bodyPr/>
          <a:lstStyle/>
          <a:p>
            <a:fld id="{010D5620-4ADD-40D3-90B3-A4092572223F}" type="slidenum">
              <a:rPr lang="en-US" smtClean="0"/>
              <a:t>‹#›</a:t>
            </a:fld>
            <a:endParaRPr lang="en-US"/>
          </a:p>
        </p:txBody>
      </p:sp>
    </p:spTree>
    <p:extLst>
      <p:ext uri="{BB962C8B-B14F-4D97-AF65-F5344CB8AC3E}">
        <p14:creationId xmlns:p14="http://schemas.microsoft.com/office/powerpoint/2010/main" val="3706721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CA89-4C58-8002-0DF8-6BCEA4FB96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4D3121-B2CB-B8D5-CB16-E46AC55D58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34A76E-D41D-5520-E53A-5DEC26FCE5A9}"/>
              </a:ext>
            </a:extLst>
          </p:cNvPr>
          <p:cNvSpPr>
            <a:spLocks noGrp="1"/>
          </p:cNvSpPr>
          <p:nvPr>
            <p:ph type="dt" sz="half" idx="10"/>
          </p:nvPr>
        </p:nvSpPr>
        <p:spPr/>
        <p:txBody>
          <a:bodyPr/>
          <a:lstStyle/>
          <a:p>
            <a:fld id="{5C097D9F-C251-4F01-837C-B89FD0BCCF26}" type="datetimeFigureOut">
              <a:rPr lang="en-US" smtClean="0"/>
              <a:t>8/28/2023</a:t>
            </a:fld>
            <a:endParaRPr lang="en-US"/>
          </a:p>
        </p:txBody>
      </p:sp>
      <p:sp>
        <p:nvSpPr>
          <p:cNvPr id="5" name="Footer Placeholder 4">
            <a:extLst>
              <a:ext uri="{FF2B5EF4-FFF2-40B4-BE49-F238E27FC236}">
                <a16:creationId xmlns:a16="http://schemas.microsoft.com/office/drawing/2014/main" id="{41DEC469-B4A3-43F4-83F9-8E9D7FF8C1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1C551A-0147-2871-F029-4DB088FDB45B}"/>
              </a:ext>
            </a:extLst>
          </p:cNvPr>
          <p:cNvSpPr>
            <a:spLocks noGrp="1"/>
          </p:cNvSpPr>
          <p:nvPr>
            <p:ph type="sldNum" sz="quarter" idx="12"/>
          </p:nvPr>
        </p:nvSpPr>
        <p:spPr/>
        <p:txBody>
          <a:bodyPr/>
          <a:lstStyle/>
          <a:p>
            <a:fld id="{010D5620-4ADD-40D3-90B3-A4092572223F}" type="slidenum">
              <a:rPr lang="en-US" smtClean="0"/>
              <a:t>‹#›</a:t>
            </a:fld>
            <a:endParaRPr lang="en-US"/>
          </a:p>
        </p:txBody>
      </p:sp>
    </p:spTree>
    <p:extLst>
      <p:ext uri="{BB962C8B-B14F-4D97-AF65-F5344CB8AC3E}">
        <p14:creationId xmlns:p14="http://schemas.microsoft.com/office/powerpoint/2010/main" val="2960292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EF2A7-967F-8432-DD99-C2ABF65B99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C798D9-28F2-9221-7497-316EC7F466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6F71FA-FB07-624B-D7EA-623A8C2AD074}"/>
              </a:ext>
            </a:extLst>
          </p:cNvPr>
          <p:cNvSpPr>
            <a:spLocks noGrp="1"/>
          </p:cNvSpPr>
          <p:nvPr>
            <p:ph type="dt" sz="half" idx="10"/>
          </p:nvPr>
        </p:nvSpPr>
        <p:spPr/>
        <p:txBody>
          <a:bodyPr/>
          <a:lstStyle/>
          <a:p>
            <a:fld id="{5C097D9F-C251-4F01-837C-B89FD0BCCF26}" type="datetimeFigureOut">
              <a:rPr lang="en-US" smtClean="0"/>
              <a:t>8/28/2023</a:t>
            </a:fld>
            <a:endParaRPr lang="en-US"/>
          </a:p>
        </p:txBody>
      </p:sp>
      <p:sp>
        <p:nvSpPr>
          <p:cNvPr id="5" name="Footer Placeholder 4">
            <a:extLst>
              <a:ext uri="{FF2B5EF4-FFF2-40B4-BE49-F238E27FC236}">
                <a16:creationId xmlns:a16="http://schemas.microsoft.com/office/drawing/2014/main" id="{2B6F0B5D-EBCE-6B3B-B94F-4785E55A01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F119EC-D1A1-A6D4-261B-B2961479A78E}"/>
              </a:ext>
            </a:extLst>
          </p:cNvPr>
          <p:cNvSpPr>
            <a:spLocks noGrp="1"/>
          </p:cNvSpPr>
          <p:nvPr>
            <p:ph type="sldNum" sz="quarter" idx="12"/>
          </p:nvPr>
        </p:nvSpPr>
        <p:spPr/>
        <p:txBody>
          <a:bodyPr/>
          <a:lstStyle/>
          <a:p>
            <a:fld id="{010D5620-4ADD-40D3-90B3-A4092572223F}" type="slidenum">
              <a:rPr lang="en-US" smtClean="0"/>
              <a:t>‹#›</a:t>
            </a:fld>
            <a:endParaRPr lang="en-US"/>
          </a:p>
        </p:txBody>
      </p:sp>
    </p:spTree>
    <p:extLst>
      <p:ext uri="{BB962C8B-B14F-4D97-AF65-F5344CB8AC3E}">
        <p14:creationId xmlns:p14="http://schemas.microsoft.com/office/powerpoint/2010/main" val="292241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953A-2796-F113-09C8-43CE660C2D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E3D70E-A66B-7B70-8E3B-39673F2E04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E94378-DF57-A162-13DA-D8616F0108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1269A0-F9F6-5A6D-8143-D00F78DBCEB6}"/>
              </a:ext>
            </a:extLst>
          </p:cNvPr>
          <p:cNvSpPr>
            <a:spLocks noGrp="1"/>
          </p:cNvSpPr>
          <p:nvPr>
            <p:ph type="dt" sz="half" idx="10"/>
          </p:nvPr>
        </p:nvSpPr>
        <p:spPr/>
        <p:txBody>
          <a:bodyPr/>
          <a:lstStyle/>
          <a:p>
            <a:fld id="{5C097D9F-C251-4F01-837C-B89FD0BCCF26}" type="datetimeFigureOut">
              <a:rPr lang="en-US" smtClean="0"/>
              <a:t>8/28/2023</a:t>
            </a:fld>
            <a:endParaRPr lang="en-US"/>
          </a:p>
        </p:txBody>
      </p:sp>
      <p:sp>
        <p:nvSpPr>
          <p:cNvPr id="6" name="Footer Placeholder 5">
            <a:extLst>
              <a:ext uri="{FF2B5EF4-FFF2-40B4-BE49-F238E27FC236}">
                <a16:creationId xmlns:a16="http://schemas.microsoft.com/office/drawing/2014/main" id="{B24B857C-01D9-DFA9-1912-16D1A20DE6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60DA24-E6C7-AB83-AE87-9C9BA640EC1E}"/>
              </a:ext>
            </a:extLst>
          </p:cNvPr>
          <p:cNvSpPr>
            <a:spLocks noGrp="1"/>
          </p:cNvSpPr>
          <p:nvPr>
            <p:ph type="sldNum" sz="quarter" idx="12"/>
          </p:nvPr>
        </p:nvSpPr>
        <p:spPr/>
        <p:txBody>
          <a:bodyPr/>
          <a:lstStyle/>
          <a:p>
            <a:fld id="{010D5620-4ADD-40D3-90B3-A4092572223F}" type="slidenum">
              <a:rPr lang="en-US" smtClean="0"/>
              <a:t>‹#›</a:t>
            </a:fld>
            <a:endParaRPr lang="en-US"/>
          </a:p>
        </p:txBody>
      </p:sp>
    </p:spTree>
    <p:extLst>
      <p:ext uri="{BB962C8B-B14F-4D97-AF65-F5344CB8AC3E}">
        <p14:creationId xmlns:p14="http://schemas.microsoft.com/office/powerpoint/2010/main" val="4031108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C017C-44F3-D4A9-BF24-0924687453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AD193D-C754-E3BF-07D0-87C66C03F9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CDE94E-AC3C-4749-3B8C-3C905D6B88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06EB70-8833-4986-3090-2B0D18001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74342C-C75C-D216-1CF1-D89D425C5D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6F002-9CC9-7980-E345-E73E5AEA178B}"/>
              </a:ext>
            </a:extLst>
          </p:cNvPr>
          <p:cNvSpPr>
            <a:spLocks noGrp="1"/>
          </p:cNvSpPr>
          <p:nvPr>
            <p:ph type="dt" sz="half" idx="10"/>
          </p:nvPr>
        </p:nvSpPr>
        <p:spPr/>
        <p:txBody>
          <a:bodyPr/>
          <a:lstStyle/>
          <a:p>
            <a:fld id="{5C097D9F-C251-4F01-837C-B89FD0BCCF26}" type="datetimeFigureOut">
              <a:rPr lang="en-US" smtClean="0"/>
              <a:t>8/28/2023</a:t>
            </a:fld>
            <a:endParaRPr lang="en-US"/>
          </a:p>
        </p:txBody>
      </p:sp>
      <p:sp>
        <p:nvSpPr>
          <p:cNvPr id="8" name="Footer Placeholder 7">
            <a:extLst>
              <a:ext uri="{FF2B5EF4-FFF2-40B4-BE49-F238E27FC236}">
                <a16:creationId xmlns:a16="http://schemas.microsoft.com/office/drawing/2014/main" id="{3B1DE1F0-DC57-A2A9-DCDD-BFEE1F405C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08A447-62A6-139A-F66A-64FC3B079112}"/>
              </a:ext>
            </a:extLst>
          </p:cNvPr>
          <p:cNvSpPr>
            <a:spLocks noGrp="1"/>
          </p:cNvSpPr>
          <p:nvPr>
            <p:ph type="sldNum" sz="quarter" idx="12"/>
          </p:nvPr>
        </p:nvSpPr>
        <p:spPr/>
        <p:txBody>
          <a:bodyPr/>
          <a:lstStyle/>
          <a:p>
            <a:fld id="{010D5620-4ADD-40D3-90B3-A4092572223F}" type="slidenum">
              <a:rPr lang="en-US" smtClean="0"/>
              <a:t>‹#›</a:t>
            </a:fld>
            <a:endParaRPr lang="en-US"/>
          </a:p>
        </p:txBody>
      </p:sp>
    </p:spTree>
    <p:extLst>
      <p:ext uri="{BB962C8B-B14F-4D97-AF65-F5344CB8AC3E}">
        <p14:creationId xmlns:p14="http://schemas.microsoft.com/office/powerpoint/2010/main" val="1505621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1BEE8-9B21-FA74-0582-6AD42F4163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02D532-54F0-15F5-EF35-F938E0F0F79C}"/>
              </a:ext>
            </a:extLst>
          </p:cNvPr>
          <p:cNvSpPr>
            <a:spLocks noGrp="1"/>
          </p:cNvSpPr>
          <p:nvPr>
            <p:ph type="dt" sz="half" idx="10"/>
          </p:nvPr>
        </p:nvSpPr>
        <p:spPr/>
        <p:txBody>
          <a:bodyPr/>
          <a:lstStyle/>
          <a:p>
            <a:fld id="{5C097D9F-C251-4F01-837C-B89FD0BCCF26}" type="datetimeFigureOut">
              <a:rPr lang="en-US" smtClean="0"/>
              <a:t>8/28/2023</a:t>
            </a:fld>
            <a:endParaRPr lang="en-US"/>
          </a:p>
        </p:txBody>
      </p:sp>
      <p:sp>
        <p:nvSpPr>
          <p:cNvPr id="4" name="Footer Placeholder 3">
            <a:extLst>
              <a:ext uri="{FF2B5EF4-FFF2-40B4-BE49-F238E27FC236}">
                <a16:creationId xmlns:a16="http://schemas.microsoft.com/office/drawing/2014/main" id="{ADE04C1D-AB24-2996-B965-EEFBF3A358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DC5876-43AF-F482-C3BD-3FB46E2B0DC3}"/>
              </a:ext>
            </a:extLst>
          </p:cNvPr>
          <p:cNvSpPr>
            <a:spLocks noGrp="1"/>
          </p:cNvSpPr>
          <p:nvPr>
            <p:ph type="sldNum" sz="quarter" idx="12"/>
          </p:nvPr>
        </p:nvSpPr>
        <p:spPr/>
        <p:txBody>
          <a:bodyPr/>
          <a:lstStyle/>
          <a:p>
            <a:fld id="{010D5620-4ADD-40D3-90B3-A4092572223F}" type="slidenum">
              <a:rPr lang="en-US" smtClean="0"/>
              <a:t>‹#›</a:t>
            </a:fld>
            <a:endParaRPr lang="en-US"/>
          </a:p>
        </p:txBody>
      </p:sp>
    </p:spTree>
    <p:extLst>
      <p:ext uri="{BB962C8B-B14F-4D97-AF65-F5344CB8AC3E}">
        <p14:creationId xmlns:p14="http://schemas.microsoft.com/office/powerpoint/2010/main" val="3559447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DCF75D-7F28-946F-00C2-B0A3C83A6022}"/>
              </a:ext>
            </a:extLst>
          </p:cNvPr>
          <p:cNvSpPr>
            <a:spLocks noGrp="1"/>
          </p:cNvSpPr>
          <p:nvPr>
            <p:ph type="dt" sz="half" idx="10"/>
          </p:nvPr>
        </p:nvSpPr>
        <p:spPr/>
        <p:txBody>
          <a:bodyPr/>
          <a:lstStyle/>
          <a:p>
            <a:fld id="{5C097D9F-C251-4F01-837C-B89FD0BCCF26}" type="datetimeFigureOut">
              <a:rPr lang="en-US" smtClean="0"/>
              <a:t>8/28/2023</a:t>
            </a:fld>
            <a:endParaRPr lang="en-US"/>
          </a:p>
        </p:txBody>
      </p:sp>
      <p:sp>
        <p:nvSpPr>
          <p:cNvPr id="3" name="Footer Placeholder 2">
            <a:extLst>
              <a:ext uri="{FF2B5EF4-FFF2-40B4-BE49-F238E27FC236}">
                <a16:creationId xmlns:a16="http://schemas.microsoft.com/office/drawing/2014/main" id="{BD0547EB-6337-23C9-C147-7FE4FAE69D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263DF2-9CC8-5770-7EE8-AABDE16542E6}"/>
              </a:ext>
            </a:extLst>
          </p:cNvPr>
          <p:cNvSpPr>
            <a:spLocks noGrp="1"/>
          </p:cNvSpPr>
          <p:nvPr>
            <p:ph type="sldNum" sz="quarter" idx="12"/>
          </p:nvPr>
        </p:nvSpPr>
        <p:spPr/>
        <p:txBody>
          <a:bodyPr/>
          <a:lstStyle/>
          <a:p>
            <a:fld id="{010D5620-4ADD-40D3-90B3-A4092572223F}" type="slidenum">
              <a:rPr lang="en-US" smtClean="0"/>
              <a:t>‹#›</a:t>
            </a:fld>
            <a:endParaRPr lang="en-US"/>
          </a:p>
        </p:txBody>
      </p:sp>
    </p:spTree>
    <p:extLst>
      <p:ext uri="{BB962C8B-B14F-4D97-AF65-F5344CB8AC3E}">
        <p14:creationId xmlns:p14="http://schemas.microsoft.com/office/powerpoint/2010/main" val="395414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E736-E132-AFF2-ABB9-CCFF5A32D1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713E05-D4A5-0D39-E960-25CAD194A3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9B96B2-FEB7-2E6C-BE9E-CDD1A311A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29EB66-C6CE-DD7C-EF29-613DA2B1E261}"/>
              </a:ext>
            </a:extLst>
          </p:cNvPr>
          <p:cNvSpPr>
            <a:spLocks noGrp="1"/>
          </p:cNvSpPr>
          <p:nvPr>
            <p:ph type="dt" sz="half" idx="10"/>
          </p:nvPr>
        </p:nvSpPr>
        <p:spPr/>
        <p:txBody>
          <a:bodyPr/>
          <a:lstStyle/>
          <a:p>
            <a:fld id="{5C097D9F-C251-4F01-837C-B89FD0BCCF26}" type="datetimeFigureOut">
              <a:rPr lang="en-US" smtClean="0"/>
              <a:t>8/28/2023</a:t>
            </a:fld>
            <a:endParaRPr lang="en-US"/>
          </a:p>
        </p:txBody>
      </p:sp>
      <p:sp>
        <p:nvSpPr>
          <p:cNvPr id="6" name="Footer Placeholder 5">
            <a:extLst>
              <a:ext uri="{FF2B5EF4-FFF2-40B4-BE49-F238E27FC236}">
                <a16:creationId xmlns:a16="http://schemas.microsoft.com/office/drawing/2014/main" id="{1FDBC89F-4013-8D1C-D95E-46220E5B1C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9BA845-FF67-86D9-3F37-7FA70BAFFE63}"/>
              </a:ext>
            </a:extLst>
          </p:cNvPr>
          <p:cNvSpPr>
            <a:spLocks noGrp="1"/>
          </p:cNvSpPr>
          <p:nvPr>
            <p:ph type="sldNum" sz="quarter" idx="12"/>
          </p:nvPr>
        </p:nvSpPr>
        <p:spPr/>
        <p:txBody>
          <a:bodyPr/>
          <a:lstStyle/>
          <a:p>
            <a:fld id="{010D5620-4ADD-40D3-90B3-A4092572223F}" type="slidenum">
              <a:rPr lang="en-US" smtClean="0"/>
              <a:t>‹#›</a:t>
            </a:fld>
            <a:endParaRPr lang="en-US"/>
          </a:p>
        </p:txBody>
      </p:sp>
    </p:spTree>
    <p:extLst>
      <p:ext uri="{BB962C8B-B14F-4D97-AF65-F5344CB8AC3E}">
        <p14:creationId xmlns:p14="http://schemas.microsoft.com/office/powerpoint/2010/main" val="3974042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88347-1F79-1093-9107-AB6E69879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A2EF83-7DB0-AC0C-B99E-BD485DDAE7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ECD50E-919A-A233-3146-61243908E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77308C-B89E-304F-CC49-32EC085C2239}"/>
              </a:ext>
            </a:extLst>
          </p:cNvPr>
          <p:cNvSpPr>
            <a:spLocks noGrp="1"/>
          </p:cNvSpPr>
          <p:nvPr>
            <p:ph type="dt" sz="half" idx="10"/>
          </p:nvPr>
        </p:nvSpPr>
        <p:spPr/>
        <p:txBody>
          <a:bodyPr/>
          <a:lstStyle/>
          <a:p>
            <a:fld id="{5C097D9F-C251-4F01-837C-B89FD0BCCF26}" type="datetimeFigureOut">
              <a:rPr lang="en-US" smtClean="0"/>
              <a:t>8/28/2023</a:t>
            </a:fld>
            <a:endParaRPr lang="en-US"/>
          </a:p>
        </p:txBody>
      </p:sp>
      <p:sp>
        <p:nvSpPr>
          <p:cNvPr id="6" name="Footer Placeholder 5">
            <a:extLst>
              <a:ext uri="{FF2B5EF4-FFF2-40B4-BE49-F238E27FC236}">
                <a16:creationId xmlns:a16="http://schemas.microsoft.com/office/drawing/2014/main" id="{D6373B75-9274-6CEF-CD39-E209E9E92F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B42069-FEBD-CE31-D45F-943BF85428D2}"/>
              </a:ext>
            </a:extLst>
          </p:cNvPr>
          <p:cNvSpPr>
            <a:spLocks noGrp="1"/>
          </p:cNvSpPr>
          <p:nvPr>
            <p:ph type="sldNum" sz="quarter" idx="12"/>
          </p:nvPr>
        </p:nvSpPr>
        <p:spPr/>
        <p:txBody>
          <a:bodyPr/>
          <a:lstStyle/>
          <a:p>
            <a:fld id="{010D5620-4ADD-40D3-90B3-A4092572223F}" type="slidenum">
              <a:rPr lang="en-US" smtClean="0"/>
              <a:t>‹#›</a:t>
            </a:fld>
            <a:endParaRPr lang="en-US"/>
          </a:p>
        </p:txBody>
      </p:sp>
    </p:spTree>
    <p:extLst>
      <p:ext uri="{BB962C8B-B14F-4D97-AF65-F5344CB8AC3E}">
        <p14:creationId xmlns:p14="http://schemas.microsoft.com/office/powerpoint/2010/main" val="1272294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49CDE9-53FC-6C90-F512-4944B41AEB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7D421D-DEC9-F7EF-E76B-3F07A58813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545300-370B-8241-70A9-17FF94C55A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97D9F-C251-4F01-837C-B89FD0BCCF26}" type="datetimeFigureOut">
              <a:rPr lang="en-US" smtClean="0"/>
              <a:t>8/28/2023</a:t>
            </a:fld>
            <a:endParaRPr lang="en-US"/>
          </a:p>
        </p:txBody>
      </p:sp>
      <p:sp>
        <p:nvSpPr>
          <p:cNvPr id="5" name="Footer Placeholder 4">
            <a:extLst>
              <a:ext uri="{FF2B5EF4-FFF2-40B4-BE49-F238E27FC236}">
                <a16:creationId xmlns:a16="http://schemas.microsoft.com/office/drawing/2014/main" id="{B9F573EC-25ED-F9CF-ECDF-21275DFB37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58ED7D-BCB2-BADA-9CE1-2FBBA8074E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0D5620-4ADD-40D3-90B3-A4092572223F}" type="slidenum">
              <a:rPr lang="en-US" smtClean="0"/>
              <a:t>‹#›</a:t>
            </a:fld>
            <a:endParaRPr lang="en-US"/>
          </a:p>
        </p:txBody>
      </p:sp>
    </p:spTree>
    <p:extLst>
      <p:ext uri="{BB962C8B-B14F-4D97-AF65-F5344CB8AC3E}">
        <p14:creationId xmlns:p14="http://schemas.microsoft.com/office/powerpoint/2010/main" val="446313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1A67EE7-6CAB-1610-55D9-6FCFD83897D2}"/>
              </a:ext>
            </a:extLst>
          </p:cNvPr>
          <p:cNvPicPr>
            <a:picLocks noChangeAspect="1"/>
          </p:cNvPicPr>
          <p:nvPr/>
        </p:nvPicPr>
        <p:blipFill rotWithShape="1">
          <a:blip r:embed="rId2">
            <a:alphaModFix amt="50000"/>
          </a:blip>
          <a:srcRect r="-1" b="6226"/>
          <a:stretch/>
        </p:blipFill>
        <p:spPr>
          <a:xfrm>
            <a:off x="20" y="10"/>
            <a:ext cx="12188930" cy="6857990"/>
          </a:xfrm>
          <a:prstGeom prst="rect">
            <a:avLst/>
          </a:prstGeom>
        </p:spPr>
      </p:pic>
      <p:sp>
        <p:nvSpPr>
          <p:cNvPr id="2" name="Title 1">
            <a:extLst>
              <a:ext uri="{FF2B5EF4-FFF2-40B4-BE49-F238E27FC236}">
                <a16:creationId xmlns:a16="http://schemas.microsoft.com/office/drawing/2014/main" id="{0E17696E-18AD-9E8B-801D-D08CC214987B}"/>
              </a:ext>
            </a:extLst>
          </p:cNvPr>
          <p:cNvSpPr>
            <a:spLocks noGrp="1"/>
          </p:cNvSpPr>
          <p:nvPr>
            <p:ph type="ctrTitle"/>
          </p:nvPr>
        </p:nvSpPr>
        <p:spPr>
          <a:xfrm>
            <a:off x="1524000" y="1122363"/>
            <a:ext cx="9144000" cy="3063240"/>
          </a:xfrm>
        </p:spPr>
        <p:txBody>
          <a:bodyPr>
            <a:normAutofit/>
          </a:bodyPr>
          <a:lstStyle/>
          <a:p>
            <a:r>
              <a:rPr lang="en-US" sz="6600">
                <a:solidFill>
                  <a:schemeClr val="bg1"/>
                </a:solidFill>
                <a:latin typeface="Times New Roman"/>
                <a:cs typeface="Times New Roman"/>
              </a:rPr>
              <a:t>Chapter 5: Methods</a:t>
            </a:r>
          </a:p>
        </p:txBody>
      </p:sp>
      <p:sp>
        <p:nvSpPr>
          <p:cNvPr id="3" name="Subtitle 2">
            <a:extLst>
              <a:ext uri="{FF2B5EF4-FFF2-40B4-BE49-F238E27FC236}">
                <a16:creationId xmlns:a16="http://schemas.microsoft.com/office/drawing/2014/main" id="{80698EBD-C887-5FB7-8BA5-B1AD39CA7DA6}"/>
              </a:ext>
            </a:extLst>
          </p:cNvPr>
          <p:cNvSpPr>
            <a:spLocks noGrp="1"/>
          </p:cNvSpPr>
          <p:nvPr>
            <p:ph type="subTitle" idx="1"/>
          </p:nvPr>
        </p:nvSpPr>
        <p:spPr>
          <a:xfrm>
            <a:off x="1527048" y="4599432"/>
            <a:ext cx="9144000" cy="1536192"/>
          </a:xfrm>
        </p:spPr>
        <p:txBody>
          <a:bodyPr vert="horz" lIns="91440" tIns="45720" rIns="91440" bIns="45720" rtlCol="0">
            <a:normAutofit/>
          </a:bodyPr>
          <a:lstStyle/>
          <a:p>
            <a:r>
              <a:rPr lang="en-US">
                <a:solidFill>
                  <a:schemeClr val="bg1"/>
                </a:solidFill>
                <a:latin typeface="Arial Nova"/>
                <a:cs typeface="Calibri"/>
              </a:rPr>
              <a:t>Mathews</a:t>
            </a:r>
          </a:p>
          <a:p>
            <a:r>
              <a:rPr lang="en-US">
                <a:solidFill>
                  <a:schemeClr val="bg1"/>
                </a:solidFill>
                <a:latin typeface="Arial Nova"/>
                <a:cs typeface="Calibri"/>
              </a:rPr>
              <a:t>Walker</a:t>
            </a:r>
          </a:p>
          <a:p>
            <a:r>
              <a:rPr lang="en-US">
                <a:solidFill>
                  <a:schemeClr val="bg1"/>
                </a:solidFill>
                <a:latin typeface="Arial Nova"/>
                <a:cs typeface="Calibri"/>
              </a:rPr>
              <a:t>Johnny</a:t>
            </a:r>
          </a:p>
        </p:txBody>
      </p:sp>
      <p:sp>
        <p:nvSpPr>
          <p:cNvPr id="30"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991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childTnLst>
                                </p:cTn>
                              </p:par>
                              <p:par>
                                <p:cTn id="14" presetID="10" presetClass="entr" presetSubtype="0" fill="hold" grpId="0" nodeType="withEffect">
                                  <p:stCondLst>
                                    <p:cond delay="500"/>
                                  </p:stCondLst>
                                  <p:iterate type="wd">
                                    <p:tmPct val="15000"/>
                                  </p:iterate>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436C24AB-47E8-6BB6-639F-017853A73922}"/>
              </a:ext>
            </a:extLst>
          </p:cNvPr>
          <p:cNvSpPr>
            <a:spLocks noGrp="1"/>
          </p:cNvSpPr>
          <p:nvPr>
            <p:ph type="title"/>
          </p:nvPr>
        </p:nvSpPr>
        <p:spPr>
          <a:xfrm>
            <a:off x="1290637" y="-325185"/>
            <a:ext cx="4707671" cy="1225650"/>
          </a:xfrm>
        </p:spPr>
        <p:txBody>
          <a:bodyPr anchor="b">
            <a:normAutofit/>
          </a:bodyPr>
          <a:lstStyle/>
          <a:p>
            <a:r>
              <a:rPr lang="en-US" sz="3800">
                <a:solidFill>
                  <a:schemeClr val="bg1"/>
                </a:solidFill>
                <a:latin typeface="Times New Roman"/>
                <a:cs typeface="Calibri Light"/>
              </a:rPr>
              <a:t>FLOW CHART</a:t>
            </a:r>
            <a:endParaRPr lang="en-US" sz="3800">
              <a:solidFill>
                <a:schemeClr val="bg1"/>
              </a:solidFill>
              <a:latin typeface="Times New Roman"/>
              <a:cs typeface="Times New Roman"/>
            </a:endParaRPr>
          </a:p>
        </p:txBody>
      </p:sp>
      <p:cxnSp>
        <p:nvCxnSpPr>
          <p:cNvPr id="51" name="Straight Connector 5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2" name="Content Placeholder 7">
            <a:extLst>
              <a:ext uri="{FF2B5EF4-FFF2-40B4-BE49-F238E27FC236}">
                <a16:creationId xmlns:a16="http://schemas.microsoft.com/office/drawing/2014/main" id="{FC8D2AD4-7C6C-CF06-7E26-C43E091D3F88}"/>
              </a:ext>
            </a:extLst>
          </p:cNvPr>
          <p:cNvGraphicFramePr>
            <a:graphicFrameLocks noGrp="1"/>
          </p:cNvGraphicFramePr>
          <p:nvPr>
            <p:ph idx="1"/>
            <p:extLst>
              <p:ext uri="{D42A27DB-BD31-4B8C-83A1-F6EECF244321}">
                <p14:modId xmlns:p14="http://schemas.microsoft.com/office/powerpoint/2010/main" val="1612463072"/>
              </p:ext>
            </p:extLst>
          </p:nvPr>
        </p:nvGraphicFramePr>
        <p:xfrm>
          <a:off x="350081" y="1635348"/>
          <a:ext cx="6003357" cy="4338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3" name="Straight Connector 5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Content Placeholder 3" descr="image">
            <a:extLst>
              <a:ext uri="{FF2B5EF4-FFF2-40B4-BE49-F238E27FC236}">
                <a16:creationId xmlns:a16="http://schemas.microsoft.com/office/drawing/2014/main" id="{0BA9FCDE-B1CA-B3F2-A6AF-235290F3561D}"/>
              </a:ext>
            </a:extLst>
          </p:cNvPr>
          <p:cNvPicPr>
            <a:picLocks noChangeAspect="1"/>
          </p:cNvPicPr>
          <p:nvPr/>
        </p:nvPicPr>
        <p:blipFill>
          <a:blip r:embed="rId7"/>
          <a:stretch>
            <a:fillRect/>
          </a:stretch>
        </p:blipFill>
        <p:spPr>
          <a:xfrm>
            <a:off x="6525453" y="0"/>
            <a:ext cx="3257549" cy="6858000"/>
          </a:xfrm>
          <a:prstGeom prst="rect">
            <a:avLst/>
          </a:prstGeom>
        </p:spPr>
      </p:pic>
    </p:spTree>
    <p:extLst>
      <p:ext uri="{BB962C8B-B14F-4D97-AF65-F5344CB8AC3E}">
        <p14:creationId xmlns:p14="http://schemas.microsoft.com/office/powerpoint/2010/main" val="3676219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4ACFE3-88D8-2CB5-AD30-FFF636E8F255}"/>
              </a:ext>
            </a:extLst>
          </p:cNvPr>
          <p:cNvSpPr>
            <a:spLocks noGrp="1"/>
          </p:cNvSpPr>
          <p:nvPr>
            <p:ph type="title"/>
          </p:nvPr>
        </p:nvSpPr>
        <p:spPr>
          <a:xfrm>
            <a:off x="1331088" y="565739"/>
            <a:ext cx="9745883" cy="1124949"/>
          </a:xfrm>
        </p:spPr>
        <p:txBody>
          <a:bodyPr>
            <a:normAutofit/>
          </a:bodyPr>
          <a:lstStyle/>
          <a:p>
            <a:r>
              <a:rPr lang="en-US">
                <a:solidFill>
                  <a:schemeClr val="bg1"/>
                </a:solidFill>
                <a:latin typeface="Times New Roman"/>
                <a:cs typeface="Calibri Light"/>
              </a:rPr>
              <a:t>Layout of Program</a:t>
            </a:r>
            <a:endParaRPr lang="en-US">
              <a:solidFill>
                <a:schemeClr val="bg1"/>
              </a:solidFill>
              <a:latin typeface="Times New Roman"/>
              <a:cs typeface="Times New Roman"/>
            </a:endParaRPr>
          </a:p>
        </p:txBody>
      </p:sp>
      <p:sp>
        <p:nvSpPr>
          <p:cNvPr id="13" name="Freeform: Shape 12">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5" name="Freeform: Shape 14">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image">
            <a:extLst>
              <a:ext uri="{FF2B5EF4-FFF2-40B4-BE49-F238E27FC236}">
                <a16:creationId xmlns:a16="http://schemas.microsoft.com/office/drawing/2014/main" id="{EE8E5A99-4FD3-FC53-DA7B-4A8810DE4235}"/>
              </a:ext>
            </a:extLst>
          </p:cNvPr>
          <p:cNvPicPr>
            <a:picLocks noGrp="1" noChangeAspect="1"/>
          </p:cNvPicPr>
          <p:nvPr>
            <p:ph idx="1"/>
          </p:nvPr>
        </p:nvPicPr>
        <p:blipFill>
          <a:blip r:embed="rId2"/>
          <a:stretch>
            <a:fillRect/>
          </a:stretch>
        </p:blipFill>
        <p:spPr>
          <a:xfrm>
            <a:off x="268550" y="1524084"/>
            <a:ext cx="4609721" cy="5173293"/>
          </a:xfrm>
        </p:spPr>
      </p:pic>
      <p:pic>
        <p:nvPicPr>
          <p:cNvPr id="5" name="Picture 4" descr="image">
            <a:extLst>
              <a:ext uri="{FF2B5EF4-FFF2-40B4-BE49-F238E27FC236}">
                <a16:creationId xmlns:a16="http://schemas.microsoft.com/office/drawing/2014/main" id="{33F65B66-61D8-11B5-12F5-A2813210F398}"/>
              </a:ext>
            </a:extLst>
          </p:cNvPr>
          <p:cNvPicPr>
            <a:picLocks noChangeAspect="1"/>
          </p:cNvPicPr>
          <p:nvPr/>
        </p:nvPicPr>
        <p:blipFill>
          <a:blip r:embed="rId3"/>
          <a:stretch>
            <a:fillRect/>
          </a:stretch>
        </p:blipFill>
        <p:spPr>
          <a:xfrm>
            <a:off x="5279850" y="1636420"/>
            <a:ext cx="6544926" cy="4957680"/>
          </a:xfrm>
          <a:prstGeom prst="rect">
            <a:avLst/>
          </a:prstGeom>
        </p:spPr>
      </p:pic>
      <p:sp>
        <p:nvSpPr>
          <p:cNvPr id="3" name="TextBox 2">
            <a:extLst>
              <a:ext uri="{FF2B5EF4-FFF2-40B4-BE49-F238E27FC236}">
                <a16:creationId xmlns:a16="http://schemas.microsoft.com/office/drawing/2014/main" id="{607E271B-A6BE-7E95-DDFE-3C987150C391}"/>
              </a:ext>
            </a:extLst>
          </p:cNvPr>
          <p:cNvSpPr txBox="1"/>
          <p:nvPr/>
        </p:nvSpPr>
        <p:spPr>
          <a:xfrm>
            <a:off x="3907989" y="5556821"/>
            <a:ext cx="1785226" cy="2723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594360">
              <a:spcAft>
                <a:spcPts val="600"/>
              </a:spcAft>
            </a:pPr>
            <a:r>
              <a:rPr lang="en-US" sz="1170" kern="1200">
                <a:solidFill>
                  <a:schemeClr val="tx1"/>
                </a:solidFill>
                <a:latin typeface="+mn-lt"/>
                <a:ea typeface="+mn-ea"/>
                <a:cs typeface="Calibri"/>
              </a:rPr>
              <a:t>PSUEDO</a:t>
            </a:r>
            <a:endParaRPr lang="en-US"/>
          </a:p>
        </p:txBody>
      </p:sp>
    </p:spTree>
    <p:extLst>
      <p:ext uri="{BB962C8B-B14F-4D97-AF65-F5344CB8AC3E}">
        <p14:creationId xmlns:p14="http://schemas.microsoft.com/office/powerpoint/2010/main" val="1919120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 name="Oval 13">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AB1787-E3C0-4FEF-FBCD-1FFD0F3E8E2F}"/>
              </a:ext>
            </a:extLst>
          </p:cNvPr>
          <p:cNvSpPr>
            <a:spLocks noGrp="1"/>
          </p:cNvSpPr>
          <p:nvPr>
            <p:ph type="title"/>
          </p:nvPr>
        </p:nvSpPr>
        <p:spPr>
          <a:xfrm>
            <a:off x="418733" y="318383"/>
            <a:ext cx="7245734" cy="764670"/>
          </a:xfrm>
          <a:noFill/>
        </p:spPr>
        <p:txBody>
          <a:bodyPr anchor="t">
            <a:normAutofit/>
          </a:bodyPr>
          <a:lstStyle/>
          <a:p>
            <a:r>
              <a:rPr lang="en-US" sz="4800" b="1">
                <a:solidFill>
                  <a:schemeClr val="bg1"/>
                </a:solidFill>
                <a:latin typeface="Times New Roman"/>
                <a:cs typeface="Calibri Light"/>
              </a:rPr>
              <a:t>setLocationCells() method</a:t>
            </a:r>
          </a:p>
        </p:txBody>
      </p:sp>
      <p:sp>
        <p:nvSpPr>
          <p:cNvPr id="3" name="Content Placeholder 2">
            <a:extLst>
              <a:ext uri="{FF2B5EF4-FFF2-40B4-BE49-F238E27FC236}">
                <a16:creationId xmlns:a16="http://schemas.microsoft.com/office/drawing/2014/main" id="{D4AC7E4C-1F9E-1BF1-9875-26262C6ACE02}"/>
              </a:ext>
            </a:extLst>
          </p:cNvPr>
          <p:cNvSpPr>
            <a:spLocks noGrp="1"/>
          </p:cNvSpPr>
          <p:nvPr>
            <p:ph idx="1"/>
          </p:nvPr>
        </p:nvSpPr>
        <p:spPr>
          <a:xfrm>
            <a:off x="5804520" y="1272622"/>
            <a:ext cx="5674107" cy="1951087"/>
          </a:xfrm>
          <a:noFill/>
        </p:spPr>
        <p:txBody>
          <a:bodyPr vert="horz" lIns="91440" tIns="45720" rIns="91440" bIns="45720" rtlCol="0" anchor="t">
            <a:normAutofit/>
          </a:bodyPr>
          <a:lstStyle/>
          <a:p>
            <a:r>
              <a:rPr lang="en-US" sz="1800">
                <a:solidFill>
                  <a:schemeClr val="bg1"/>
                </a:solidFill>
                <a:cs typeface="Calibri"/>
              </a:rPr>
              <a:t>The purpose of this method is to set the cell locations for the ships using an array as in input.</a:t>
            </a:r>
          </a:p>
          <a:p>
            <a:r>
              <a:rPr lang="en-US" sz="1800">
                <a:solidFill>
                  <a:schemeClr val="bg1"/>
                </a:solidFill>
                <a:cs typeface="Calibri"/>
              </a:rPr>
              <a:t>This method also tracks the cells that were hit using the Boolean array hitCells[].</a:t>
            </a:r>
          </a:p>
          <a:p>
            <a:endParaRPr lang="en-US" sz="1800">
              <a:solidFill>
                <a:schemeClr val="bg1"/>
              </a:solidFill>
              <a:cs typeface="Calibri"/>
            </a:endParaRPr>
          </a:p>
        </p:txBody>
      </p:sp>
      <p:sp>
        <p:nvSpPr>
          <p:cNvPr id="21" name="Rectangle 2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4" name="Straight Connector 2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2" name="Straight Connector 3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4" name="Picture 3" descr="A computer code with text&#10;&#10;Description automatically generated">
            <a:extLst>
              <a:ext uri="{FF2B5EF4-FFF2-40B4-BE49-F238E27FC236}">
                <a16:creationId xmlns:a16="http://schemas.microsoft.com/office/drawing/2014/main" id="{E8424FBC-B497-3F10-95FF-8235BBB5805D}"/>
              </a:ext>
            </a:extLst>
          </p:cNvPr>
          <p:cNvPicPr>
            <a:picLocks noChangeAspect="1"/>
          </p:cNvPicPr>
          <p:nvPr/>
        </p:nvPicPr>
        <p:blipFill rotWithShape="1">
          <a:blip r:embed="rId2"/>
          <a:srcRect l="1274" r="226" b="2"/>
          <a:stretch/>
        </p:blipFill>
        <p:spPr>
          <a:xfrm>
            <a:off x="1198727" y="3036730"/>
            <a:ext cx="9652013" cy="3139746"/>
          </a:xfrm>
          <a:prstGeom prst="rect">
            <a:avLst/>
          </a:prstGeom>
        </p:spPr>
      </p:pic>
      <p:grpSp>
        <p:nvGrpSpPr>
          <p:cNvPr id="37" name="Group 36">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38" name="Straight Connector 37">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7655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4" name="Freeform: Shape 53">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6" name="Freeform: Shape 55">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58" name="Freeform: Shape 57">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F7E8CA4A-52E3-B581-5DB9-02FD7B838A9B}"/>
              </a:ext>
            </a:extLst>
          </p:cNvPr>
          <p:cNvSpPr>
            <a:spLocks noGrp="1"/>
          </p:cNvSpPr>
          <p:nvPr>
            <p:ph type="title"/>
          </p:nvPr>
        </p:nvSpPr>
        <p:spPr>
          <a:xfrm>
            <a:off x="2989842" y="572999"/>
            <a:ext cx="6049362" cy="823072"/>
          </a:xfrm>
        </p:spPr>
        <p:txBody>
          <a:bodyPr anchor="b">
            <a:normAutofit/>
          </a:bodyPr>
          <a:lstStyle/>
          <a:p>
            <a:r>
              <a:rPr lang="en-US">
                <a:solidFill>
                  <a:schemeClr val="bg1"/>
                </a:solidFill>
                <a:latin typeface="Times New Roman"/>
                <a:cs typeface="Calibri Light"/>
              </a:rPr>
              <a:t>checkYourself() method</a:t>
            </a:r>
            <a:endParaRPr lang="en-US">
              <a:solidFill>
                <a:schemeClr val="bg1"/>
              </a:solidFill>
              <a:latin typeface="Times New Roman"/>
              <a:cs typeface="Times New Roman"/>
            </a:endParaRPr>
          </a:p>
        </p:txBody>
      </p:sp>
      <p:sp>
        <p:nvSpPr>
          <p:cNvPr id="3" name="Content Placeholder 2">
            <a:extLst>
              <a:ext uri="{FF2B5EF4-FFF2-40B4-BE49-F238E27FC236}">
                <a16:creationId xmlns:a16="http://schemas.microsoft.com/office/drawing/2014/main" id="{A7196938-C3D2-8915-46B9-7C42F44AB50D}"/>
              </a:ext>
            </a:extLst>
          </p:cNvPr>
          <p:cNvSpPr>
            <a:spLocks noGrp="1"/>
          </p:cNvSpPr>
          <p:nvPr>
            <p:ph idx="1"/>
          </p:nvPr>
        </p:nvSpPr>
        <p:spPr>
          <a:xfrm>
            <a:off x="1861854" y="2125737"/>
            <a:ext cx="4834021" cy="4044463"/>
          </a:xfrm>
        </p:spPr>
        <p:txBody>
          <a:bodyPr vert="horz" lIns="91440" tIns="45720" rIns="91440" bIns="45720" rtlCol="0">
            <a:normAutofit/>
          </a:bodyPr>
          <a:lstStyle/>
          <a:p>
            <a:r>
              <a:rPr lang="en-US" sz="2200">
                <a:solidFill>
                  <a:schemeClr val="bg1"/>
                </a:solidFill>
                <a:cs typeface="Calibri"/>
              </a:rPr>
              <a:t>The purpose of the second method was to figure out how many hits were made, mark the cells that were hit, and the location of the cells. </a:t>
            </a:r>
          </a:p>
          <a:p>
            <a:endParaRPr lang="en-US" sz="2200">
              <a:solidFill>
                <a:schemeClr val="bg1"/>
              </a:solidFill>
              <a:cs typeface="Calibri"/>
            </a:endParaRPr>
          </a:p>
          <a:p>
            <a:r>
              <a:rPr lang="en-US" sz="2200">
                <a:solidFill>
                  <a:schemeClr val="bg1"/>
                </a:solidFill>
                <a:cs typeface="Calibri"/>
              </a:rPr>
              <a:t>To mark which cells were hit in the checkYourself(), we added the line hitCells[i] = true and a break so it would stop the if statement and mark the location as unhittable, and each time the if statement was fulfilled the number of hits was increased by one.</a:t>
            </a:r>
            <a:endParaRPr lang="en-US" sz="2200">
              <a:solidFill>
                <a:schemeClr val="bg1"/>
              </a:solidFill>
            </a:endParaRPr>
          </a:p>
          <a:p>
            <a:endParaRPr lang="en-US" sz="2200">
              <a:solidFill>
                <a:schemeClr val="bg1"/>
              </a:solidFill>
              <a:cs typeface="Calibri"/>
            </a:endParaRPr>
          </a:p>
          <a:p>
            <a:endParaRPr lang="en-US" sz="2200">
              <a:solidFill>
                <a:schemeClr val="bg1"/>
              </a:solidFill>
              <a:cs typeface="Calibri"/>
            </a:endParaRPr>
          </a:p>
        </p:txBody>
      </p:sp>
      <p:pic>
        <p:nvPicPr>
          <p:cNvPr id="5" name="Picture 4" descr="A screen shot of a computer code&#10;&#10;Description automatically generated">
            <a:extLst>
              <a:ext uri="{FF2B5EF4-FFF2-40B4-BE49-F238E27FC236}">
                <a16:creationId xmlns:a16="http://schemas.microsoft.com/office/drawing/2014/main" id="{2FFB58B9-8D80-02A4-E9D8-0708F519AD4F}"/>
              </a:ext>
            </a:extLst>
          </p:cNvPr>
          <p:cNvPicPr>
            <a:picLocks noChangeAspect="1"/>
          </p:cNvPicPr>
          <p:nvPr/>
        </p:nvPicPr>
        <p:blipFill>
          <a:blip r:embed="rId2"/>
          <a:stretch>
            <a:fillRect/>
          </a:stretch>
        </p:blipFill>
        <p:spPr>
          <a:xfrm>
            <a:off x="7235473" y="3315971"/>
            <a:ext cx="4072815" cy="1957066"/>
          </a:xfrm>
          <a:prstGeom prst="rect">
            <a:avLst/>
          </a:prstGeom>
        </p:spPr>
      </p:pic>
      <p:grpSp>
        <p:nvGrpSpPr>
          <p:cNvPr id="60"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61" name="Freeform: Shape 60">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82585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A8B29-7312-E9C7-A065-DA945BD41C5F}"/>
              </a:ext>
            </a:extLst>
          </p:cNvPr>
          <p:cNvSpPr>
            <a:spLocks noGrp="1"/>
          </p:cNvSpPr>
          <p:nvPr>
            <p:ph type="title"/>
          </p:nvPr>
        </p:nvSpPr>
        <p:spPr>
          <a:xfrm>
            <a:off x="838200" y="365125"/>
            <a:ext cx="6994968" cy="1344854"/>
          </a:xfrm>
        </p:spPr>
        <p:txBody>
          <a:bodyPr/>
          <a:lstStyle/>
          <a:p>
            <a:pPr algn="ctr"/>
            <a:r>
              <a:rPr lang="en-US" dirty="0">
                <a:latin typeface="Times New Roman"/>
                <a:cs typeface="Calibri Light"/>
              </a:rPr>
              <a:t>Final Result</a:t>
            </a:r>
            <a:endParaRPr lang="en-US" dirty="0">
              <a:latin typeface="Times New Roman"/>
              <a:cs typeface="Times New Roman"/>
            </a:endParaRPr>
          </a:p>
        </p:txBody>
      </p:sp>
      <p:pic>
        <p:nvPicPr>
          <p:cNvPr id="4" name="Content Placeholder 3" descr="image">
            <a:extLst>
              <a:ext uri="{FF2B5EF4-FFF2-40B4-BE49-F238E27FC236}">
                <a16:creationId xmlns:a16="http://schemas.microsoft.com/office/drawing/2014/main" id="{9D8850D7-C4CE-D0E9-D3B8-955EC4CE6F36}"/>
              </a:ext>
            </a:extLst>
          </p:cNvPr>
          <p:cNvPicPr>
            <a:picLocks noGrp="1" noChangeAspect="1"/>
          </p:cNvPicPr>
          <p:nvPr>
            <p:ph idx="1"/>
          </p:nvPr>
        </p:nvPicPr>
        <p:blipFill>
          <a:blip r:embed="rId2"/>
          <a:stretch>
            <a:fillRect/>
          </a:stretch>
        </p:blipFill>
        <p:spPr>
          <a:xfrm>
            <a:off x="218175" y="2275151"/>
            <a:ext cx="3549250" cy="3134828"/>
          </a:xfrm>
        </p:spPr>
      </p:pic>
      <p:sp>
        <p:nvSpPr>
          <p:cNvPr id="3" name="TextBox 2">
            <a:extLst>
              <a:ext uri="{FF2B5EF4-FFF2-40B4-BE49-F238E27FC236}">
                <a16:creationId xmlns:a16="http://schemas.microsoft.com/office/drawing/2014/main" id="{590B6F73-E6FF-CB90-C596-EF5C65CA2525}"/>
              </a:ext>
            </a:extLst>
          </p:cNvPr>
          <p:cNvSpPr txBox="1"/>
          <p:nvPr/>
        </p:nvSpPr>
        <p:spPr>
          <a:xfrm>
            <a:off x="3787759" y="1645935"/>
            <a:ext cx="4618891"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solidFill>
                  <a:srgbClr val="3D3B49"/>
                </a:solidFill>
                <a:latin typeface="Times New Roman"/>
                <a:cs typeface="Calibri"/>
              </a:rPr>
              <a:t>When you guess the locations, the program will tell you if you hit the target or miss and will show how many hits you have so far. When all three locations are correctly guessed the program will tell you how many guesses it took you to get it correct and give you a rating based on that </a:t>
            </a:r>
          </a:p>
        </p:txBody>
      </p:sp>
      <p:pic>
        <p:nvPicPr>
          <p:cNvPr id="5" name="Picture 4" descr="A screenshot of a computer&#10;&#10;Description automatically generated">
            <a:extLst>
              <a:ext uri="{FF2B5EF4-FFF2-40B4-BE49-F238E27FC236}">
                <a16:creationId xmlns:a16="http://schemas.microsoft.com/office/drawing/2014/main" id="{4071D9CF-DC27-CB21-90F0-7A6A7146B877}"/>
              </a:ext>
            </a:extLst>
          </p:cNvPr>
          <p:cNvPicPr>
            <a:picLocks noChangeAspect="1"/>
          </p:cNvPicPr>
          <p:nvPr/>
        </p:nvPicPr>
        <p:blipFill rotWithShape="1">
          <a:blip r:embed="rId3"/>
          <a:srcRect t="39" r="13684" b="-39"/>
          <a:stretch/>
        </p:blipFill>
        <p:spPr>
          <a:xfrm>
            <a:off x="8704355" y="-666"/>
            <a:ext cx="3488598" cy="6861538"/>
          </a:xfrm>
          <a:prstGeom prst="rect">
            <a:avLst/>
          </a:prstGeom>
        </p:spPr>
      </p:pic>
    </p:spTree>
    <p:extLst>
      <p:ext uri="{BB962C8B-B14F-4D97-AF65-F5344CB8AC3E}">
        <p14:creationId xmlns:p14="http://schemas.microsoft.com/office/powerpoint/2010/main" val="4079551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C206C147CF0714182F42E6DCFA82389" ma:contentTypeVersion="10" ma:contentTypeDescription="Create a new document." ma:contentTypeScope="" ma:versionID="6743fd6d999aee5fa66cc8556878c7c5">
  <xsd:schema xmlns:xsd="http://www.w3.org/2001/XMLSchema" xmlns:xs="http://www.w3.org/2001/XMLSchema" xmlns:p="http://schemas.microsoft.com/office/2006/metadata/properties" xmlns:ns3="60e306d1-4857-406f-8c60-14173ba113fd" targetNamespace="http://schemas.microsoft.com/office/2006/metadata/properties" ma:root="true" ma:fieldsID="d8fcfaac011f361e4b24058933790e3b" ns3:_="">
    <xsd:import namespace="60e306d1-4857-406f-8c60-14173ba113f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e306d1-4857-406f-8c60-14173ba113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80BD11-E3F5-47A0-8CEB-471F316C5302}">
  <ds:schemaRefs>
    <ds:schemaRef ds:uri="60e306d1-4857-406f-8c60-14173ba113f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A4D5816-7605-42E8-98A8-43798BC5FE13}">
  <ds:schemaRefs>
    <ds:schemaRef ds:uri="http://schemas.microsoft.com/sharepoint/v3/contenttype/forms"/>
  </ds:schemaRefs>
</ds:datastoreItem>
</file>

<file path=customXml/itemProps3.xml><?xml version="1.0" encoding="utf-8"?>
<ds:datastoreItem xmlns:ds="http://schemas.openxmlformats.org/officeDocument/2006/customXml" ds:itemID="{B3D97AEC-25D0-4A90-A727-022CB233DD23}">
  <ds:schemaRefs>
    <ds:schemaRef ds:uri="60e306d1-4857-406f-8c60-14173ba113f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Chapter 5: Methods</vt:lpstr>
      <vt:lpstr>FLOW CHART</vt:lpstr>
      <vt:lpstr>Layout of Program</vt:lpstr>
      <vt:lpstr>setLocationCells() method</vt:lpstr>
      <vt:lpstr>checkYourself() method</vt:lpstr>
      <vt:lpstr>Final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Walker Bell</dc:creator>
  <cp:revision>31</cp:revision>
  <dcterms:created xsi:type="dcterms:W3CDTF">2023-08-25T20:13:55Z</dcterms:created>
  <dcterms:modified xsi:type="dcterms:W3CDTF">2023-08-28T18:37:17Z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0x0101000C206C147CF0714182F42E6DCFA82389</vt:lpwstr>
  </property>
</Properties>
</file>