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2380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5081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30504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067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10850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761874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29077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881303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9882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6895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8666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546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3344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9458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19143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6329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570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D1AC8F-CDA1-4F49-8E2E-07B9B1CF9114}" type="datetimeFigureOut">
              <a:rPr lang="en-KE" smtClean="0"/>
              <a:t>26/05/2022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BCD6D-09D9-4E7E-917C-F8E2676C5EA1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234966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edit/Documents/Practice/dsc-phase-1-project/imdb.title.basics.csv.gz" TargetMode="External"/><Relationship Id="rId2" Type="http://schemas.openxmlformats.org/officeDocument/2006/relationships/hyperlink" Target="http://localhost:8888/edit/Documents/Practice/dsc-phase-1-project/bom.movie_gross.csv.g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edit/Documents/Practice/dsc-phase-1-project/imdb.title.ratings.csv.g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DDCE-2769-44B3-BFE7-7B2EB67ADD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1 PROJECT</a:t>
            </a:r>
            <a:endParaRPr lang="en-K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87C01-6556-43A7-943B-13C1AE2CE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MICROSOFT MOVIE ANALYSYS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0566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E6D5-4D78-4BC3-9097-0A93C2CE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PROBLEM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C7CEC-EE82-4466-ADF2-46C723E2F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sees all the big companies creating original video content and they want to get in on the fun. </a:t>
            </a:r>
          </a:p>
          <a:p>
            <a:r>
              <a:rPr lang="en-US" dirty="0"/>
              <a:t>They have decided to create a new movie studio, but they don’t know anything about creating movies. </a:t>
            </a:r>
          </a:p>
          <a:p>
            <a:r>
              <a:rPr lang="en-US" dirty="0"/>
              <a:t>You are charged with exploring what types of films are currently doing the best at the box office. </a:t>
            </a:r>
          </a:p>
          <a:p>
            <a:r>
              <a:rPr lang="en-US" dirty="0"/>
              <a:t>You must then translate those findings into actionable insights that the head of Microsoft's new movie studio can use to help decide what type of films to create.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76864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40F3-EB3C-4EB3-920C-674552A7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A0B4-DDBD-48C2-9C22-B4DE04C3B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films that are currently doing well in the box</a:t>
            </a:r>
          </a:p>
          <a:p>
            <a:r>
              <a:rPr lang="en-US" dirty="0"/>
              <a:t>Advise the new Microsoft studio on what films they should create based on the analysis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2499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69F7-C605-4FF0-90D7-8F4AE83E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USED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C2082-250C-45B3-A896-68448D2E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bom.movie_gross.csv.gz</a:t>
            </a:r>
            <a:r>
              <a:rPr lang="en-US" dirty="0"/>
              <a:t>. This data set show the movie titles, the studio that filmed them, their domestic gross profit, foreign gross profit and the year made</a:t>
            </a:r>
          </a:p>
          <a:p>
            <a:r>
              <a:rPr lang="en-US" dirty="0">
                <a:hlinkClick r:id="rId3"/>
              </a:rPr>
              <a:t>imdb.title.basics.csv.gz</a:t>
            </a:r>
            <a:r>
              <a:rPr lang="en-US" dirty="0"/>
              <a:t>. This data set shows the database number, primary title of the movie, original title of the movie, year filmed, running time and its genre</a:t>
            </a:r>
          </a:p>
          <a:p>
            <a:r>
              <a:rPr lang="en-US" dirty="0">
                <a:hlinkClick r:id="rId4"/>
              </a:rPr>
              <a:t>imdb.title.ratings.csv.gz</a:t>
            </a:r>
            <a:r>
              <a:rPr lang="en-US" dirty="0"/>
              <a:t>. This data set shows the database number, its average rating and the number of votes the film got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14406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2560-0BDB-4315-9907-724FEE95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FINDINGS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B348-D052-46A2-9525-35BF5705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shows that Harry potter and the Deathly Hallows Part 2 received the highest gross income worldwide and was filmed by </a:t>
            </a:r>
            <a:r>
              <a:rPr lang="en-US" dirty="0" err="1"/>
              <a:t>WarnerBros</a:t>
            </a:r>
            <a:endParaRPr lang="en-US" dirty="0"/>
          </a:p>
          <a:p>
            <a:r>
              <a:rPr lang="en-US" dirty="0" err="1"/>
              <a:t>WarnerBros</a:t>
            </a:r>
            <a:r>
              <a:rPr lang="en-US" dirty="0"/>
              <a:t> also has the highest gross income globally</a:t>
            </a:r>
          </a:p>
          <a:p>
            <a:r>
              <a:rPr lang="en-US" dirty="0"/>
              <a:t>Action movies have received the highest gross income worldwide </a:t>
            </a:r>
          </a:p>
          <a:p>
            <a:r>
              <a:rPr lang="en-US" dirty="0"/>
              <a:t>The wedding plan had the highest rating and yet it had a very low income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64829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79DD-FD48-4DE6-A4D2-072023E0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D41A2-6E80-4258-A1F4-643312C37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Microsoft’s new studio should invest in action movies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0152010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231</TotalTime>
  <Words>291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PHASE 1 PROJECT</vt:lpstr>
      <vt:lpstr>BUSINESS PROBLEM</vt:lpstr>
      <vt:lpstr>OBJECTIVES</vt:lpstr>
      <vt:lpstr>DATA USED</vt:lpstr>
      <vt:lpstr>FINDINGS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1 PROJECT</dc:title>
  <dc:creator>Mathews Matiiri</dc:creator>
  <cp:lastModifiedBy>Mathews Matiiri</cp:lastModifiedBy>
  <cp:revision>7</cp:revision>
  <dcterms:created xsi:type="dcterms:W3CDTF">2022-05-26T12:27:49Z</dcterms:created>
  <dcterms:modified xsi:type="dcterms:W3CDTF">2022-05-26T16:19:29Z</dcterms:modified>
</cp:coreProperties>
</file>