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99A6761-F944-4395-A12B-DC9F816D910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HarpsiComp!™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and Presented by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Mathew Thomas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N15690387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 a 5 octave harpsichord on your laptop!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Keep track of the beat with a helpful metronome!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jiggy with it by incorporating polyrhythms!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Impress your friends with HarpsiComp!™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2016-12-16T13:48:55Z</dcterms:created>
  <dc:creator/>
  <dc:description/>
  <dc:language>en-US</dc:language>
  <cp:lastModifiedBy/>
  <dcterms:modified xsi:type="dcterms:W3CDTF">2016-12-16T13:53:57Z</dcterms:modified>
  <cp:revision>1</cp:revision>
  <dc:subject/>
  <dc:title/>
</cp:coreProperties>
</file>