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9A8202-E922-48A7-A488-53B8B995AF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C644B7-6687-4975-9499-EE351327084B}" type="pres">
      <dgm:prSet presAssocID="{1B9A8202-E922-48A7-A488-53B8B995AFBF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ACA3116-C890-4DD5-9714-E7E3E4D5359D}" type="presOf" srcId="{1B9A8202-E922-48A7-A488-53B8B995AFBF}" destId="{79C644B7-6687-4975-9499-EE3513270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D25FD-F7A0-4737-A748-AEC43607ACA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E7FF9-B1C5-4C6A-A879-AFF8EFFF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9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1DE5-C3ED-4BBA-9F2D-2DCCF790A4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0FC5-47F4-40CB-A6A2-A665A1D05E9C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3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C286-F65B-4057-9349-B23F33A58D27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8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4D20-D197-4ECC-971C-6EB5352A6D7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8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51F-E404-401D-99CC-2CEDD8C5EFF2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9856-BCF9-4FD5-95C0-98317AB6948F}" type="datetime1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4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D6D8-0A44-4E69-AF08-F070A1638F9C}" type="datetime1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A0C1-6F63-4AA6-BC5E-4896673730B4}" type="datetime1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1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5BCC-607E-48ED-916F-0C38093550B5}" type="datetime1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B452-86BD-41F4-8D2B-355D1AF5220B}" type="datetime1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4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F1D3-5FA5-465D-8451-91914B5FF17E}" type="datetime1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6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5103-3856-4E58-BE4D-93619D3C62C8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7E8D-0624-4324-8E6A-BABBE703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9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.wmf"/><Relationship Id="rId5" Type="http://schemas.openxmlformats.org/officeDocument/2006/relationships/diagramLayout" Target="../diagrams/layout1.xml"/><Relationship Id="rId10" Type="http://schemas.openxmlformats.org/officeDocument/2006/relationships/oleObject" Target="../embeddings/oleObject1.bin"/><Relationship Id="rId4" Type="http://schemas.openxmlformats.org/officeDocument/2006/relationships/diagramData" Target="../diagrams/data1.xml"/><Relationship Id="rId9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81946599"/>
              </p:ext>
            </p:extLst>
          </p:nvPr>
        </p:nvGraphicFramePr>
        <p:xfrm>
          <a:off x="685800" y="216000"/>
          <a:ext cx="77724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C:\Users\abins\Desktop\mace color logo resize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81400" y="1580673"/>
            <a:ext cx="2209800" cy="22193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562100" y="3941618"/>
            <a:ext cx="601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Dept. of Electronics and Communication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Engg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Mar Athanasius College of Engineering</a:t>
            </a:r>
          </a:p>
          <a:p>
            <a:pPr algn="ctr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Kothamangalam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October 2017</a:t>
            </a: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2400"/>
            <a:ext cx="9144000" cy="144655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Smart Shopping Cart for Automated Billing Purpose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B171-B1F5-43A5-86C3-A8938DF30D2F}" type="datetime1">
              <a:rPr lang="en-US" smtClean="0"/>
              <a:t>9/23/2018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0" imgW="114120" imgH="215640" progId="Equation.3">
                  <p:embed/>
                </p:oleObj>
              </mc:Choice>
              <mc:Fallback>
                <p:oleObj name="Equation" r:id="rId10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264236" y="6705600"/>
            <a:ext cx="914400" cy="76199"/>
          </a:xfrm>
        </p:spPr>
        <p:txBody>
          <a:bodyPr/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C4273F-1B08-4A53-A6AA-3607D6B88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25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Weight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Double-check the identity of the product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Detect deception in the system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Load cell has been configured as the weight sensor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6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Image Processing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Camera also works as a barcode scanner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Person places the product on the slab once the scanning is done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Another picture is taken just before the slab lets the product into the cart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Both images are stored in the system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Block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71600"/>
            <a:ext cx="6095999" cy="5029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1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Operation Of The Smart Shopping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Scans the barcode of the product using barcode scanner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While the customer is scanning the barcode of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product,picture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taken and stored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Barcode and the cart ID are transmitted as two different fields in a single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Zigbee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Attendant-flag is sent only in case of discrepancy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6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Another picture is taken just before the slab lets the product in to the trolley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Whether the images match or not, it sets the attendant-flag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Using load cell weight of the product is estimated and transmitted to the base station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Compares the weight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Finally goes to the counter in order to pay bill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Barcode scanner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Zbar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barcode scanner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Open source software suited for reading barcodes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UPC-E barcode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also has user interface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Green - proper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Red     - improper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 descr="Image result for upce bar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2" y="4068474"/>
            <a:ext cx="256222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90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Weight Sensor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Load cell is used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Transducer – force to electrical signal  then to output voltage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Load cell – CZL601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Rated capacity – 3kg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Supply voltage – 9v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Force exerted causes deformation of strain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Precision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4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Image comparison algorithm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SIFT algorithm - Scale Invariant Features Transformer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algorithm is apt for design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The algorithm works even when the object in the two images are not in same size, scale and orientation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Good lighting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6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Sensor mote at Smart cart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mote using crossbow technology is used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Connected using USB cable and placed in cart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monitoring and display purpose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Programmed to calculate weight 2 sec. after product is placed in cart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transfer all the information to base station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42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Base station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the bill counter with a PC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MySQL database is used for implementation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has table which consist of: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Barcode 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Name of product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Weight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Alerts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attendent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case of discrepancy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Finalise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products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Bill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payed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here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Existing technology</a:t>
            </a:r>
          </a:p>
          <a:p>
            <a:r>
              <a:rPr lang="en-US" dirty="0"/>
              <a:t>Aim of project</a:t>
            </a:r>
          </a:p>
          <a:p>
            <a:r>
              <a:rPr lang="en-US" dirty="0"/>
              <a:t>Features 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Operation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C186-664F-4FD7-A8F3-0ED4C043E3F8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8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EEPROM</a:t>
            </a:r>
          </a:p>
          <a:p>
            <a:r>
              <a:rPr lang="en-US" dirty="0"/>
              <a:t>Electrically Erasable Programmable Read Only Memory</a:t>
            </a:r>
          </a:p>
          <a:p>
            <a:r>
              <a:rPr lang="en-US" dirty="0"/>
              <a:t>Non-volatile memory</a:t>
            </a:r>
          </a:p>
          <a:p>
            <a:r>
              <a:rPr lang="en-US" dirty="0"/>
              <a:t>To store small amount of data which is important</a:t>
            </a:r>
          </a:p>
          <a:p>
            <a:r>
              <a:rPr lang="en-US" dirty="0"/>
              <a:t>Like product name and total coast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5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LCD display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each trolley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display product name and cost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8051 Microcontroller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8-bit microcontroller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To prefer  a total costing of a product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6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is highly reliable ,fair and cost effective</a:t>
            </a:r>
          </a:p>
          <a:p>
            <a:r>
              <a:rPr lang="en-US" dirty="0"/>
              <a:t>The system is also energy efficient </a:t>
            </a:r>
          </a:p>
          <a:p>
            <a:r>
              <a:rPr lang="en-US" dirty="0"/>
              <a:t>Decision making process is done within the cart thereby eliminating communication problems</a:t>
            </a:r>
          </a:p>
          <a:p>
            <a:r>
              <a:rPr lang="en-US" dirty="0"/>
              <a:t>Our implementation make use of simple broadcast technique to communicate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9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effective as a passive sensor(load cell) and a cheap barcode scanner is used</a:t>
            </a:r>
          </a:p>
          <a:p>
            <a:r>
              <a:rPr lang="en-US" dirty="0"/>
              <a:t>Manpower requirements are reduced</a:t>
            </a:r>
          </a:p>
          <a:p>
            <a:r>
              <a:rPr lang="en-US" dirty="0"/>
              <a:t>Greater  hope for the future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84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A0C1-6F63-4AA6-BC5E-4896673730B4}" type="datetime1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31C9-509E-43BC-B379-8280DC7ABB2A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5062130" cy="3148012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Present scenario in shopping malls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4191000"/>
            <a:ext cx="4047234" cy="20812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743200"/>
            <a:ext cx="5029200" cy="37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6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issues faced: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waiting time for check-out process</a:t>
            </a:r>
          </a:p>
          <a:p>
            <a:r>
              <a:rPr lang="en-US" dirty="0"/>
              <a:t>Involvement of lot of man power and energy</a:t>
            </a:r>
          </a:p>
          <a:p>
            <a:r>
              <a:rPr lang="en-US" dirty="0"/>
              <a:t>Long queue</a:t>
            </a:r>
          </a:p>
          <a:p>
            <a:r>
              <a:rPr lang="en-US" dirty="0"/>
              <a:t>Cash problems at the time of billing</a:t>
            </a:r>
          </a:p>
          <a:p>
            <a:r>
              <a:rPr lang="en-US" dirty="0"/>
              <a:t>Pick pocketing due to long waiting hours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7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Existing Technologies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648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Technology 1:</a:t>
            </a:r>
            <a:r>
              <a:rPr lang="en-US" dirty="0"/>
              <a:t> By </a:t>
            </a:r>
            <a:r>
              <a:rPr lang="en-US" dirty="0" err="1"/>
              <a:t>Awati</a:t>
            </a:r>
            <a:r>
              <a:rPr lang="en-US" dirty="0"/>
              <a:t> </a:t>
            </a:r>
          </a:p>
          <a:p>
            <a:r>
              <a:rPr lang="en-US" dirty="0"/>
              <a:t>Reduces man power and long waiting time</a:t>
            </a:r>
          </a:p>
          <a:p>
            <a:r>
              <a:rPr lang="en-US" dirty="0"/>
              <a:t>Requires the costumers to be honest</a:t>
            </a:r>
          </a:p>
          <a:p>
            <a:r>
              <a:rPr lang="en-US" dirty="0" err="1"/>
              <a:t>Donot</a:t>
            </a:r>
            <a:r>
              <a:rPr lang="en-US" dirty="0"/>
              <a:t> tackle the cases of deception</a:t>
            </a:r>
          </a:p>
          <a:p>
            <a:r>
              <a:rPr lang="en-US" dirty="0"/>
              <a:t>Dependence on android mobile phone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524000"/>
            <a:ext cx="3352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9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/>
              <a:t>Technology 2:  </a:t>
            </a:r>
            <a:r>
              <a:rPr lang="en-US" dirty="0"/>
              <a:t>By </a:t>
            </a:r>
            <a:r>
              <a:rPr lang="en-US" dirty="0" err="1"/>
              <a:t>L.Yew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4754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Customer can see the transactions</a:t>
            </a:r>
          </a:p>
          <a:p>
            <a:r>
              <a:rPr lang="en-US" dirty="0"/>
              <a:t>Customer can be aware of billing amount</a:t>
            </a:r>
          </a:p>
          <a:p>
            <a:r>
              <a:rPr lang="en-US" dirty="0"/>
              <a:t>RFID tags are costly</a:t>
            </a:r>
          </a:p>
          <a:p>
            <a:r>
              <a:rPr lang="en-US" dirty="0"/>
              <a:t>Requires long time to be deployed</a:t>
            </a:r>
          </a:p>
          <a:p>
            <a:r>
              <a:rPr lang="en-US" dirty="0"/>
              <a:t>Costly in terms of money and energy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76400"/>
            <a:ext cx="3505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7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/>
              <a:t>Our project aims at: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better shopping experience to the customers</a:t>
            </a:r>
          </a:p>
          <a:p>
            <a:r>
              <a:rPr lang="en-US" dirty="0"/>
              <a:t>Minimizes man power as checking out process at checkout counters is eliminated altogether</a:t>
            </a:r>
          </a:p>
          <a:p>
            <a:r>
              <a:rPr lang="en-US" dirty="0"/>
              <a:t>Cases of deception is reduced thereby making it more friendly to buyers and sellers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Features Of Smart Shopping Cart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1) calculating and updating customers’ bill as and when products are placed in the  cart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2) The customer can also track the details of the purchased items as well as the current bill amount on the monitor 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3) In includes the handling of the following special cases,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a) Attempt to take away products without scanning their barcodes.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b) When the customer scans a product, but forgets to keep it in the cart.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c) Attempt to scan one product, but place multiple products in the cart.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d) Attempt to take away one product of higher price by scanning the barcode of another product of lesser price.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e)  implementation allows for removing any item already placed in the cart, without help from attendant.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The Design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Camera based Barcode Scanner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Required to identify the product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Stores all the relevant information about the product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Database is stored in the base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station,which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located in the payment counter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Database includes its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barcode,its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name,its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price and its weight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8DD-5943-4FBF-BE1B-1EE82E93FF29}" type="datetime1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MACE KLM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8D-0624-4324-8E6A-BABBE703CB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3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978</Words>
  <Application>Microsoft Office PowerPoint</Application>
  <PresentationFormat>On-screen Show (4:3)</PresentationFormat>
  <Paragraphs>230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Equation</vt:lpstr>
      <vt:lpstr>PowerPoint Presentation</vt:lpstr>
      <vt:lpstr>Contents</vt:lpstr>
      <vt:lpstr>Introduction</vt:lpstr>
      <vt:lpstr>The issues faced:</vt:lpstr>
      <vt:lpstr>Existing Technologies </vt:lpstr>
      <vt:lpstr>Technology 2:  By L.Yew</vt:lpstr>
      <vt:lpstr>Our project aims at:</vt:lpstr>
      <vt:lpstr>Features Of Smart Shopping Cart</vt:lpstr>
      <vt:lpstr>The Design Idea</vt:lpstr>
      <vt:lpstr>Contd…</vt:lpstr>
      <vt:lpstr>Contd….</vt:lpstr>
      <vt:lpstr>Block diagram</vt:lpstr>
      <vt:lpstr>Operation Of The Smart Shopping System</vt:lpstr>
      <vt:lpstr>Contd…</vt:lpstr>
      <vt:lpstr>Implementation Details</vt:lpstr>
      <vt:lpstr>Contd…</vt:lpstr>
      <vt:lpstr>Contd….</vt:lpstr>
      <vt:lpstr>Contd…</vt:lpstr>
      <vt:lpstr>Contd..</vt:lpstr>
      <vt:lpstr>Contd…</vt:lpstr>
      <vt:lpstr>Contd..</vt:lpstr>
      <vt:lpstr>Conclusion</vt:lpstr>
      <vt:lpstr>Contd…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Sara Varghese</cp:lastModifiedBy>
  <cp:revision>31</cp:revision>
  <dcterms:created xsi:type="dcterms:W3CDTF">2017-10-06T05:07:21Z</dcterms:created>
  <dcterms:modified xsi:type="dcterms:W3CDTF">2018-09-23T04:01:26Z</dcterms:modified>
</cp:coreProperties>
</file>