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044"/>
    <a:srgbClr val="7C9CD6"/>
    <a:srgbClr val="666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29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E39-6B74-4FA6-BD3E-1ACDC10DC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6E232-C265-40C9-8E6D-5C3704E8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3A35-C20F-4F2B-B79D-F50D310C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9F1B-D799-401F-A67B-552882A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D75C-3277-41C0-9A13-74952D94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6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F528-C207-40DE-B15F-22C165C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4E0DF-0A40-4DFE-934A-DE169D50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82C5-8FE5-4519-BFD0-3BB41565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15EB-76DA-4464-BD1A-AF430DB5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CBAF-B885-47D3-BBF5-73A39F61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B7DA7-A0EF-4779-AD47-E488657D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C87F3-C01B-4C6E-A2ED-9A880B4A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6DB-4138-4CE3-BCD2-DA6E4CD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BF7A-E760-48FB-8396-9D0DF534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D525-1086-4268-8047-90512DB5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5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2BD0-3D53-4C3B-9A5D-D35FA5A2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A2E9-EC01-4DD5-9703-68202A20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09E3-653F-4D1C-B572-CF671002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6E5E-1043-43E0-9531-E0168E2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208B-0587-484B-99E8-B75E3E80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7539-F459-476B-AC8B-FD46660A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3D2F-4767-42E1-9A25-F9F5DF97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CA1E-E697-4105-8CF4-7FD673A6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FD19-EEC4-439C-B8E9-1A7E3B8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6CB8-3C2D-42B4-906F-6A4D54F9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2D8-19D0-40A7-8277-6A9AE025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24CD-590B-4CEF-B21D-92C124A3A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5772-20BD-44AC-886D-F672D75F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70B9-41F3-4430-9948-005435C3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36B3-AA77-491C-B623-A2C5AB9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5205-4016-4F6F-BA1E-6BE768A1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5E1E-24D3-4399-92D5-55F2D55F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4734-B1D1-4AB0-A349-C389EF01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27808-F451-4A2E-A363-5FEDD7D2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85DB-6A38-4E77-993D-67CD8EB28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C0119-0188-4065-9EED-1A3787C03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46D1-6C4F-43C3-ABD8-8A166E3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1B233-29A3-47F7-8569-0FC04492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5FC69-3C91-4D4A-88F9-0FE30A15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FCF6-2125-4FF8-B30C-BBECB5A4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94D67-10F5-422F-A3EA-0DC5904D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65A1C-70C8-49E5-B1BE-95DF0A07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812CC-62C3-45E9-9AF8-1447DAC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6D28F-EA08-4B54-8FCA-F53E0E76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EB019-6291-4E99-AB90-3C4060AD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0687-B795-4801-BA6C-224A8FB1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252E-E63A-4681-9801-C1F2B07C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89CD-F82D-4244-B61E-218EE874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0236-BDEE-4F3A-99F7-9CE20076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DB48-DD22-4AA1-BB77-2823AEE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88286-1E9B-4C66-A25F-288F038D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E2B13-2112-4AE8-A414-FA18FB1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BC13-5AD7-49F8-A3B9-601B002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0D866-244B-4995-B767-EDBF2D09A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BD0E-529B-41FD-99B7-EE589DE0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BF72-1830-4FF4-B2EA-CE1D3613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AEF4E-3197-40C6-A298-8E8D2D78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2983C-E464-4A91-A8F2-3FA8AD57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30203-1D7D-46A8-B302-E2682764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C101-63EB-4DF0-A3D3-64E18D0C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8B0E-FC35-416C-871A-4A3CF2BA6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AA34-E8B3-44CF-96E6-9300B72CC8B5}" type="datetimeFigureOut">
              <a:rPr lang="en-IN" smtClean="0"/>
              <a:t>29-10-2018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5032-DAF2-4010-9637-AF24327A0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EE9E-27AD-4E2A-9F8C-2C4497853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2F50-86B1-45CD-9B00-4865721E4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46B-DA14-4907-A96B-B38CF8BC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005" y="305002"/>
            <a:ext cx="9144000" cy="1058311"/>
          </a:xfrm>
        </p:spPr>
        <p:txBody>
          <a:bodyPr/>
          <a:lstStyle/>
          <a:p>
            <a:r>
              <a:rPr lang="en-IN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056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21E9-D4DC-4A29-AA36-56D79A2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6E42-8C93-4479-B86E-CEA880D6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175A-2FE2-455B-9E9A-7357FECB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0436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EA1-DDF7-4E4F-B5F3-EF698FA0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explaining relevance</a:t>
            </a:r>
          </a:p>
        </p:txBody>
      </p:sp>
    </p:spTree>
    <p:extLst>
      <p:ext uri="{BB962C8B-B14F-4D97-AF65-F5344CB8AC3E}">
        <p14:creationId xmlns:p14="http://schemas.microsoft.com/office/powerpoint/2010/main" val="5863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D844-FFF6-484D-81DD-ABB3CD9C31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29948" y="205409"/>
            <a:ext cx="3932238" cy="1600200"/>
          </a:xfrm>
        </p:spPr>
        <p:txBody>
          <a:bodyPr/>
          <a:lstStyle/>
          <a:p>
            <a:r>
              <a:rPr lang="en-IN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69241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ECE-3AD5-49E0-9520-C23C6B6F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444F-6084-468A-8682-86BAC3D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sdfsdf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05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8A0F-94AB-4074-9495-84CF661D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8FF4-7592-4225-925F-AFB525D3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7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D45A-29ED-45A4-8EAA-05467D15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with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1587-19EC-4609-BED4-E7730E93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4BB5-0A1F-4C30-92CF-3D8E2178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3-5 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2B7C-57B5-4980-9117-01A37E16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1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601B-4DDF-4F58-918D-B21A619D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BBD2-E4F2-4BA6-8037-391A302C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8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Segoe UI Light</vt:lpstr>
      <vt:lpstr>Segoe UI Semilight</vt:lpstr>
      <vt:lpstr>Office Theme</vt:lpstr>
      <vt:lpstr>title</vt:lpstr>
      <vt:lpstr>overview</vt:lpstr>
      <vt:lpstr>Introduction explaining relevance</vt:lpstr>
      <vt:lpstr>project details</vt:lpstr>
      <vt:lpstr>project details</vt:lpstr>
      <vt:lpstr>Expected result</vt:lpstr>
      <vt:lpstr>Conclusions with deliverables</vt:lpstr>
      <vt:lpstr>Reference 3-5 major</vt:lpstr>
      <vt:lpstr>Plan of action</vt:lpstr>
      <vt:lpstr>Cost estimate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ameer fayiz</dc:creator>
  <cp:lastModifiedBy>ameer fayiz</cp:lastModifiedBy>
  <cp:revision>8</cp:revision>
  <dcterms:created xsi:type="dcterms:W3CDTF">2018-10-29T05:06:39Z</dcterms:created>
  <dcterms:modified xsi:type="dcterms:W3CDTF">2018-10-29T10:20:02Z</dcterms:modified>
</cp:coreProperties>
</file>