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0"/>
  </p:notesMasterIdLst>
  <p:sldIdLst>
    <p:sldId id="256" r:id="rId2"/>
    <p:sldId id="269" r:id="rId3"/>
    <p:sldId id="258" r:id="rId4"/>
    <p:sldId id="270" r:id="rId5"/>
    <p:sldId id="284" r:id="rId6"/>
    <p:sldId id="285" r:id="rId7"/>
    <p:sldId id="271" r:id="rId8"/>
    <p:sldId id="272" r:id="rId9"/>
    <p:sldId id="273" r:id="rId10"/>
    <p:sldId id="279" r:id="rId11"/>
    <p:sldId id="280" r:id="rId12"/>
    <p:sldId id="281" r:id="rId13"/>
    <p:sldId id="289" r:id="rId14"/>
    <p:sldId id="288" r:id="rId15"/>
    <p:sldId id="290" r:id="rId16"/>
    <p:sldId id="282" r:id="rId17"/>
    <p:sldId id="274" r:id="rId18"/>
    <p:sldId id="283" r:id="rId19"/>
    <p:sldId id="286" r:id="rId20"/>
    <p:sldId id="287" r:id="rId21"/>
    <p:sldId id="291" r:id="rId22"/>
    <p:sldId id="294" r:id="rId23"/>
    <p:sldId id="276" r:id="rId24"/>
    <p:sldId id="277" r:id="rId25"/>
    <p:sldId id="292" r:id="rId26"/>
    <p:sldId id="293" r:id="rId27"/>
    <p:sldId id="275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>
        <p:scale>
          <a:sx n="75" d="100"/>
          <a:sy n="75" d="100"/>
        </p:scale>
        <p:origin x="-123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1544C-F7C1-487B-8814-4439CDEEBD2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AC09B-B8A0-4417-99A1-4AF98C0B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9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AC09B-B8A0-4417-99A1-4AF98C0BE0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9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4D2-5420-4B43-A0C2-B16C42C74561}" type="datetime1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838B-D811-4E20-8511-D568D3D79F3C}" type="datetime1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078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838B-D811-4E20-8511-D568D3D79F3C}" type="datetime1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2580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838B-D811-4E20-8511-D568D3D79F3C}" type="datetime1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20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838B-D811-4E20-8511-D568D3D79F3C}" type="datetime1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472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838B-D811-4E20-8511-D568D3D79F3C}" type="datetime1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8308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E8F4-50B7-424E-B291-6CA9FD5B2B22}" type="datetime1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43A-E6BD-41ED-8B3D-9E67A4693A8F}" type="datetime1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3BEE-93FE-45FC-9416-0915989D197B}" type="datetime1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7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5C57-D2F0-4641-A581-D1F5AFE120A0}" type="datetime1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5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43F6-6774-42EF-BC0B-806EA6F86915}" type="datetime1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0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B7F-57B5-4739-A71D-899F4CBD4066}" type="datetime1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2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3669-98A7-481D-A87E-0EA86164C684}" type="datetime1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4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A5690-ECA3-4F20-9510-579C7434295C}" type="datetime1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CCC5-638F-4FEF-A3D8-029D3A4511B1}" type="datetime1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F906-6F70-49B4-B71D-276294778910}" type="datetime1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838B-D811-4E20-8511-D568D3D79F3C}" type="datetime1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3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81000"/>
            <a:ext cx="6553200" cy="3429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OLLEGE 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RACKING 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OTIFICATION 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Coordinator: Prof.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Athira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Prasad</a:t>
            </a:r>
            <a:b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: Prof.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arah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eorge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91000"/>
            <a:ext cx="3429000" cy="18871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Bell MT" pitchFamily="18" charset="0"/>
              </a:rPr>
              <a:t>SUBMITTED BY, 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 BABU K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ATHIRA UNNIKRISHNAN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GOPIKA RAJU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NEERAJA PK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CIRCUIT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DIAGRAM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Power Supply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438400"/>
            <a:ext cx="6591985" cy="37776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For </a:t>
            </a:r>
            <a:r>
              <a:rPr lang="en-US" sz="2000" dirty="0" err="1" smtClean="0">
                <a:solidFill>
                  <a:schemeClr val="tx1"/>
                </a:solidFill>
              </a:rPr>
              <a:t>NodeMCU</a:t>
            </a:r>
            <a:r>
              <a:rPr lang="en-US" sz="2000" dirty="0" smtClean="0">
                <a:solidFill>
                  <a:schemeClr val="tx1"/>
                </a:solidFill>
              </a:rPr>
              <a:t>(3.3V)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01" y="3124200"/>
            <a:ext cx="655339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075" y="783765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CIRCUIT DIAGRAM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tx1"/>
                </a:solidFill>
              </a:rPr>
              <a:t>Power Supply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289" y="2438400"/>
            <a:ext cx="6591985" cy="377762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For GPS(5V)-NEO 7M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71800"/>
            <a:ext cx="7293785" cy="301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CIRCUIT DIAGRAM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tx1"/>
                </a:solidFill>
              </a:rPr>
              <a:t>Vibration Sensor</a:t>
            </a:r>
            <a:br>
              <a:rPr lang="en-US" sz="3100" dirty="0" smtClean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/>
            </a:r>
            <a:br>
              <a:rPr lang="en-US" sz="3100" dirty="0">
                <a:solidFill>
                  <a:schemeClr val="tx1"/>
                </a:solidFill>
              </a:rPr>
            </a:b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2362200"/>
            <a:ext cx="6591985" cy="377762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Digital Sensor-When the output is 1 notifications are sent.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Vibration module consists of SW 420 Vibration sensor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nd on board LM393 comparator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Supply 3.3-5V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80777" y="3191723"/>
            <a:ext cx="3276600" cy="397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GPS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Working: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587057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1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working/operation of Global positioning system is based on the ‘trilateration’ mathematical principle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The </a:t>
            </a:r>
            <a:r>
              <a:rPr lang="en-US" sz="3200" dirty="0">
                <a:solidFill>
                  <a:schemeClr val="tx1"/>
                </a:solidFill>
              </a:rPr>
              <a:t>position is determined from the distance measurements to satellites.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chemeClr val="tx1"/>
                </a:solidFill>
              </a:rPr>
              <a:t>the figure, the four satellites are used to determine the position of the receiver on the earth.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The </a:t>
            </a:r>
            <a:r>
              <a:rPr lang="en-US" sz="3200" dirty="0">
                <a:solidFill>
                  <a:schemeClr val="tx1"/>
                </a:solidFill>
              </a:rPr>
              <a:t>target location is confirmed by the 4</a:t>
            </a:r>
            <a:r>
              <a:rPr lang="en-US" sz="3200" baseline="30000" dirty="0">
                <a:solidFill>
                  <a:schemeClr val="tx1"/>
                </a:solidFill>
              </a:rPr>
              <a:t>th</a:t>
            </a:r>
            <a:r>
              <a:rPr lang="en-US" sz="3200" dirty="0">
                <a:solidFill>
                  <a:schemeClr val="tx1"/>
                </a:solidFill>
              </a:rPr>
              <a:t> satellite. And three satellites are used to trace the location place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fourth satellite is used to confirm the target location of each of those space vehicles.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Global positioning system consists of satellite, control station and monitor station and receiver.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GPS receiver takes the information from the satellite and uses the method of </a:t>
            </a:r>
            <a:r>
              <a:rPr lang="en-US" sz="2000" dirty="0" smtClean="0">
                <a:solidFill>
                  <a:schemeClr val="tx1"/>
                </a:solidFill>
              </a:rPr>
              <a:t>trilateration </a:t>
            </a:r>
            <a:r>
              <a:rPr lang="en-US" sz="2000" dirty="0">
                <a:solidFill>
                  <a:schemeClr val="tx1"/>
                </a:solidFill>
              </a:rPr>
              <a:t>to determine a user’s exact </a:t>
            </a:r>
            <a:r>
              <a:rPr lang="en-US" sz="2000" dirty="0" smtClean="0">
                <a:solidFill>
                  <a:schemeClr val="tx1"/>
                </a:solidFill>
              </a:rPr>
              <a:t>position.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GPS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 smtClean="0">
                <a:solidFill>
                  <a:schemeClr val="tx1"/>
                </a:solidFill>
              </a:rPr>
              <a:t>NEO 7M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286000"/>
            <a:ext cx="6591985" cy="37776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GPS receiver.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Power supply-5V.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Receives time and location based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 information from the GPS satellite.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High Accuracy.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Baud Rate:9600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Operating Temperature:-40℃ to 85℃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Image result for gps module neo 7m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939" y="2057399"/>
            <a:ext cx="3273425" cy="327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52908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LCD Display With Inter-Integrated Circuit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Simplicity.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3089476"/>
            <a:ext cx="3428999" cy="28136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61" y="3089476"/>
            <a:ext cx="3484340" cy="27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PROTOCOL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To establish communication between one master and multiple </a:t>
            </a:r>
            <a:r>
              <a:rPr lang="en-US" sz="2000" dirty="0" smtClean="0">
                <a:solidFill>
                  <a:schemeClr val="tx1"/>
                </a:solidFill>
              </a:rPr>
              <a:t>slaves or from many master to many slave.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716" y="2895600"/>
            <a:ext cx="543052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7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235" y="624109"/>
            <a:ext cx="7008165" cy="1409739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SOFTWARE IMPLEMENTATION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42415" y="1524000"/>
            <a:ext cx="6591985" cy="438722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Database using PHP </a:t>
            </a:r>
            <a:r>
              <a:rPr lang="en-US" sz="2000" dirty="0" err="1" smtClean="0">
                <a:solidFill>
                  <a:schemeClr val="tx1"/>
                </a:solidFill>
              </a:rPr>
              <a:t>MyAdmin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69826"/>
            <a:ext cx="7010400" cy="407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295400"/>
            <a:ext cx="6591985" cy="52578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Literature Survey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Block Diagram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Working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Circuit Diagram</a:t>
            </a:r>
          </a:p>
          <a:p>
            <a:pPr marL="857250" lvl="1" indent="-400050"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solidFill>
                  <a:schemeClr val="tx1"/>
                </a:solidFill>
              </a:rPr>
              <a:t>NodeMCU</a:t>
            </a:r>
            <a:endParaRPr lang="en-US" dirty="0" smtClean="0">
              <a:solidFill>
                <a:schemeClr val="tx1"/>
              </a:solidFill>
            </a:endParaRPr>
          </a:p>
          <a:p>
            <a:pPr marL="857250" lvl="1" indent="-400050"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solidFill>
                  <a:schemeClr val="tx1"/>
                </a:solidFill>
              </a:rPr>
              <a:t>Power Supply(</a:t>
            </a:r>
            <a:r>
              <a:rPr lang="en-US" dirty="0" err="1" smtClean="0">
                <a:solidFill>
                  <a:schemeClr val="tx1"/>
                </a:solidFill>
              </a:rPr>
              <a:t>NodeMCU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857250" lvl="1" indent="-400050"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solidFill>
                  <a:schemeClr val="tx1"/>
                </a:solidFill>
              </a:rPr>
              <a:t>Power Supply(GPS)</a:t>
            </a:r>
          </a:p>
          <a:p>
            <a:pPr marL="857250" lvl="1" indent="-400050"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solidFill>
                  <a:schemeClr val="tx1"/>
                </a:solidFill>
              </a:rPr>
              <a:t>Vibration Sensor</a:t>
            </a:r>
          </a:p>
          <a:p>
            <a:pPr marL="457200" indent="-400050">
              <a:spcBef>
                <a:spcPts val="0"/>
              </a:spcBef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GPS </a:t>
            </a:r>
          </a:p>
          <a:p>
            <a:pPr marL="857250" lvl="1" indent="-400050"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solidFill>
                  <a:schemeClr val="tx1"/>
                </a:solidFill>
              </a:rPr>
              <a:t>Neo 7M</a:t>
            </a:r>
          </a:p>
          <a:p>
            <a:pPr marL="457200" indent="-4000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Inter-Integrated  Circuit LCD Display</a:t>
            </a:r>
          </a:p>
          <a:p>
            <a:pPr marL="457200" indent="-4000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Software Implementation</a:t>
            </a:r>
          </a:p>
          <a:p>
            <a:pPr marL="457200" indent="-4000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Android Application</a:t>
            </a:r>
          </a:p>
          <a:p>
            <a:pPr marL="457200" indent="-4000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Result</a:t>
            </a:r>
          </a:p>
          <a:p>
            <a:pPr marL="457200" indent="-4000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Advantage</a:t>
            </a:r>
          </a:p>
          <a:p>
            <a:pPr marL="457200" indent="-4000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Disadvantage</a:t>
            </a:r>
          </a:p>
          <a:p>
            <a:pPr marL="457200" indent="-4000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Challenges Faced</a:t>
            </a:r>
          </a:p>
          <a:p>
            <a:pPr marL="457200" indent="-4000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Budget</a:t>
            </a:r>
          </a:p>
          <a:p>
            <a:pPr marL="457200" indent="-4000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Future </a:t>
            </a:r>
            <a:r>
              <a:rPr lang="en-US" dirty="0" smtClean="0">
                <a:solidFill>
                  <a:schemeClr val="tx1"/>
                </a:solidFill>
              </a:rPr>
              <a:t>Scope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00050"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00050"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00050"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000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ANDROID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371600"/>
            <a:ext cx="6591985" cy="3777622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Used  Android Studio(3.6) to develop the application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The app shows vehicle tracking and sending notifications in emergency.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It has a login page for security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53006"/>
            <a:ext cx="343294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3124200"/>
            <a:ext cx="3581400" cy="333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3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2415" y="1752600"/>
            <a:ext cx="6591985" cy="415862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i.)Coordinates are received in the GPS module and location is updated in the database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2971800"/>
            <a:ext cx="56515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8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ii.)This updated location is displayed in the LCD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 descr="C:\Users\Admin\Downloads\IMG_20190510_10302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5662083" cy="44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1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ADVANTAGES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52600"/>
            <a:ext cx="6591985" cy="37776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Enables </a:t>
            </a: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chemeClr val="tx1"/>
                </a:solidFill>
              </a:rPr>
              <a:t>users </a:t>
            </a:r>
            <a:r>
              <a:rPr lang="en-US" sz="2000" dirty="0">
                <a:solidFill>
                  <a:schemeClr val="tx1"/>
                </a:solidFill>
              </a:rPr>
              <a:t>to catch the bus on </a:t>
            </a:r>
            <a:r>
              <a:rPr lang="en-US" sz="2000" dirty="0" smtClean="0">
                <a:solidFill>
                  <a:schemeClr val="tx1"/>
                </a:solidFill>
              </a:rPr>
              <a:t>time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/>
              <a:t>If we miss the bus in our stop we can check for the nearby bus station and its timing to arrive there </a:t>
            </a:r>
            <a:r>
              <a:rPr lang="en-US" sz="2000" dirty="0" smtClean="0"/>
              <a:t>accordingly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Provides flexible </a:t>
            </a:r>
            <a:r>
              <a:rPr lang="en-US" sz="2000" dirty="0" smtClean="0">
                <a:solidFill>
                  <a:schemeClr val="tx1"/>
                </a:solidFill>
              </a:rPr>
              <a:t>bus scheduling.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Can keep </a:t>
            </a:r>
            <a:r>
              <a:rPr lang="en-US" sz="2000" dirty="0">
                <a:solidFill>
                  <a:schemeClr val="tx1"/>
                </a:solidFill>
              </a:rPr>
              <a:t>track of number of students and faculty registered and travelling by </a:t>
            </a:r>
            <a:r>
              <a:rPr lang="en-US" sz="2000" dirty="0" smtClean="0">
                <a:solidFill>
                  <a:schemeClr val="tx1"/>
                </a:solidFill>
              </a:rPr>
              <a:t>bus.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Provides </a:t>
            </a:r>
            <a:r>
              <a:rPr lang="en-US" sz="2000" dirty="0">
                <a:solidFill>
                  <a:schemeClr val="tx1"/>
                </a:solidFill>
              </a:rPr>
              <a:t>the management a control </a:t>
            </a:r>
            <a:r>
              <a:rPr lang="en-US" sz="2000" dirty="0" smtClean="0">
                <a:solidFill>
                  <a:schemeClr val="tx1"/>
                </a:solidFill>
              </a:rPr>
              <a:t>center </a:t>
            </a:r>
            <a:r>
              <a:rPr lang="en-US" sz="2000" dirty="0">
                <a:solidFill>
                  <a:schemeClr val="tx1"/>
                </a:solidFill>
              </a:rPr>
              <a:t>to monitor the status of the </a:t>
            </a:r>
            <a:r>
              <a:rPr lang="en-US" sz="2000" dirty="0" smtClean="0">
                <a:solidFill>
                  <a:schemeClr val="tx1"/>
                </a:solidFill>
              </a:rPr>
              <a:t>bus.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Provides </a:t>
            </a:r>
            <a:r>
              <a:rPr lang="en-US" sz="2000" dirty="0">
                <a:solidFill>
                  <a:schemeClr val="tx1"/>
                </a:solidFill>
              </a:rPr>
              <a:t>an aid to the management in case of emergency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DISADVANTAGES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Cannot identify the seat number of the available seat.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Climatic change will affect accuracy of GPS.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CHALLENGES FACED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Difficulty to code in  Android Studio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Burnt 1 NODMCU module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Vibration Sensor was not working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Difficulty to develop hybrid app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Changed to android app alone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Difficulty to obtain coordinates in GPS at first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BUDGET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371600"/>
            <a:ext cx="6591985" cy="5257800"/>
          </a:xfrm>
        </p:spPr>
        <p:txBody>
          <a:bodyPr/>
          <a:lstStyle/>
          <a:p>
            <a:r>
              <a:rPr lang="en-US" sz="2000" dirty="0" smtClean="0"/>
              <a:t>NEO 7M                                 - Rs.2000</a:t>
            </a:r>
          </a:p>
          <a:p>
            <a:r>
              <a:rPr lang="en-US" sz="2000" dirty="0" smtClean="0"/>
              <a:t>Vibration sensor                      -Rs.320</a:t>
            </a:r>
          </a:p>
          <a:p>
            <a:r>
              <a:rPr lang="en-US" sz="2000" dirty="0" smtClean="0"/>
              <a:t>NODE MCU                           -</a:t>
            </a:r>
            <a:r>
              <a:rPr lang="en-US" sz="2000" dirty="0" err="1" smtClean="0"/>
              <a:t>Rs</a:t>
            </a:r>
            <a:r>
              <a:rPr lang="en-US" sz="2000" dirty="0" smtClean="0"/>
              <a:t>. </a:t>
            </a:r>
            <a:r>
              <a:rPr lang="en-US" sz="2000" dirty="0"/>
              <a:t>6</a:t>
            </a:r>
            <a:r>
              <a:rPr lang="en-US" sz="2000" dirty="0" smtClean="0"/>
              <a:t>50</a:t>
            </a:r>
          </a:p>
          <a:p>
            <a:r>
              <a:rPr lang="en-US" sz="2000" dirty="0" smtClean="0"/>
              <a:t>LCD                                        -</a:t>
            </a:r>
            <a:r>
              <a:rPr lang="en-US" sz="2000" dirty="0" err="1" smtClean="0"/>
              <a:t>Rs</a:t>
            </a:r>
            <a:r>
              <a:rPr lang="en-US" sz="2000" dirty="0" smtClean="0"/>
              <a:t>. 200</a:t>
            </a:r>
          </a:p>
          <a:p>
            <a:r>
              <a:rPr lang="en-US" sz="2000" dirty="0" smtClean="0"/>
              <a:t>12V Adapter                            -</a:t>
            </a:r>
            <a:r>
              <a:rPr lang="en-US" sz="2000" dirty="0" err="1" smtClean="0"/>
              <a:t>Rs</a:t>
            </a:r>
            <a:r>
              <a:rPr lang="en-US" sz="2000" dirty="0" smtClean="0"/>
              <a:t>. 120</a:t>
            </a:r>
          </a:p>
          <a:p>
            <a:r>
              <a:rPr lang="en-US" sz="2000" dirty="0" smtClean="0"/>
              <a:t>AM1117                                  -</a:t>
            </a:r>
            <a:r>
              <a:rPr lang="en-US" sz="2000" dirty="0" err="1" smtClean="0"/>
              <a:t>Rs</a:t>
            </a:r>
            <a:r>
              <a:rPr lang="en-US" sz="2000" dirty="0" smtClean="0"/>
              <a:t>. </a:t>
            </a:r>
            <a:r>
              <a:rPr lang="en-US" sz="2000" dirty="0" smtClean="0"/>
              <a:t>10</a:t>
            </a:r>
            <a:endParaRPr lang="en-US" sz="2000" dirty="0" smtClean="0"/>
          </a:p>
          <a:p>
            <a:r>
              <a:rPr lang="en-US" sz="2000" dirty="0" smtClean="0"/>
              <a:t>7805 IC                                   -</a:t>
            </a:r>
            <a:r>
              <a:rPr lang="en-US" sz="2000" dirty="0" err="1" smtClean="0"/>
              <a:t>Rs</a:t>
            </a:r>
            <a:r>
              <a:rPr lang="en-US" sz="2000" dirty="0" smtClean="0"/>
              <a:t>. </a:t>
            </a:r>
            <a:r>
              <a:rPr lang="en-US" sz="2000" dirty="0" smtClean="0"/>
              <a:t>12.50</a:t>
            </a:r>
            <a:endParaRPr lang="en-US" sz="2000" dirty="0" smtClean="0"/>
          </a:p>
          <a:p>
            <a:r>
              <a:rPr lang="en-US" sz="2000" dirty="0" smtClean="0"/>
              <a:t>Resistor (470</a:t>
            </a:r>
            <a:r>
              <a:rPr lang="el-GR" sz="2000" dirty="0" smtClean="0"/>
              <a:t>Ω</a:t>
            </a:r>
            <a:r>
              <a:rPr lang="en-US" sz="2000" dirty="0" smtClean="0"/>
              <a:t>)(1)                  -</a:t>
            </a:r>
            <a:r>
              <a:rPr lang="en-US" sz="2000" dirty="0" smtClean="0"/>
              <a:t>Rs.3</a:t>
            </a:r>
            <a:endParaRPr lang="en-US" sz="2000" dirty="0" smtClean="0"/>
          </a:p>
          <a:p>
            <a:r>
              <a:rPr lang="en-US" sz="2000" dirty="0" smtClean="0"/>
              <a:t>Capacitor(140pF)                    -</a:t>
            </a:r>
            <a:r>
              <a:rPr lang="en-US" sz="2000" dirty="0" smtClean="0"/>
              <a:t>Rs.7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TOTAL </a:t>
            </a:r>
            <a:r>
              <a:rPr lang="en-US" sz="2000" b="1" dirty="0" smtClean="0"/>
              <a:t>COST: </a:t>
            </a:r>
            <a:r>
              <a:rPr lang="en-US" sz="2000" b="1" dirty="0" err="1" smtClean="0"/>
              <a:t>Rs</a:t>
            </a:r>
            <a:r>
              <a:rPr lang="en-US" sz="2000" b="1" dirty="0" smtClean="0"/>
              <a:t>. 3322.5/-</a:t>
            </a:r>
            <a:endParaRPr lang="en-US" sz="20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FUTURE 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Extent Android application to Hybrid application for both Android as well as IOS users.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It can be combined with databases of other group to find seat </a:t>
            </a:r>
            <a:r>
              <a:rPr lang="en-US" sz="2000" dirty="0" err="1" smtClean="0">
                <a:solidFill>
                  <a:schemeClr val="tx1"/>
                </a:solidFill>
              </a:rPr>
              <a:t>availibilit</a:t>
            </a:r>
            <a:r>
              <a:rPr lang="en-US" sz="2000" dirty="0" smtClean="0">
                <a:solidFill>
                  <a:schemeClr val="tx1"/>
                </a:solidFill>
              </a:rPr>
              <a:t> y.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Can be extended to </a:t>
            </a:r>
            <a:r>
              <a:rPr lang="en-US" sz="2000" dirty="0">
                <a:solidFill>
                  <a:schemeClr val="tx1"/>
                </a:solidFill>
              </a:rPr>
              <a:t>any </a:t>
            </a:r>
            <a:r>
              <a:rPr lang="en-US" sz="2000" dirty="0" smtClean="0">
                <a:solidFill>
                  <a:schemeClr val="tx1"/>
                </a:solidFill>
              </a:rPr>
              <a:t>institutions</a:t>
            </a:r>
            <a:r>
              <a:rPr lang="en-US" sz="2000" dirty="0">
                <a:solidFill>
                  <a:schemeClr val="tx1"/>
                </a:solidFill>
              </a:rPr>
              <a:t>, industries, companies to know the current status of the buses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The project will be put up on a cloud platform so that it is accessible to every android 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581400"/>
            <a:ext cx="7696200" cy="1371600"/>
          </a:xfrm>
        </p:spPr>
        <p:txBody>
          <a:bodyPr>
            <a:normAutofit/>
          </a:bodyPr>
          <a:lstStyle/>
          <a:p>
            <a:r>
              <a:rPr lang="en-US" sz="7200" i="1" dirty="0" smtClean="0">
                <a:solidFill>
                  <a:schemeClr val="tx1"/>
                </a:solidFill>
              </a:rPr>
              <a:t>Thank you</a:t>
            </a:r>
            <a:endParaRPr lang="en-US" sz="7200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05145"/>
            <a:ext cx="5648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36586"/>
            <a:ext cx="6589199" cy="128089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OBJECTIVE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691" y="2217476"/>
            <a:ext cx="6591985" cy="41148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To track the position of college bus.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To send broadcast messages about bus boarding time  and changes in the schedule.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To send notifications to concerned authorities in case of an emergency.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To show the number of seats left in the bus.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An LCD display showing current location for people inside the bus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0074"/>
            <a:ext cx="6589199" cy="128089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LITERATURE SURVEY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52600"/>
            <a:ext cx="6591985" cy="3777622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Paper 1: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Abid</a:t>
            </a:r>
            <a:r>
              <a:rPr lang="en-US" sz="2000" dirty="0" smtClean="0">
                <a:solidFill>
                  <a:schemeClr val="tx1"/>
                </a:solidFill>
              </a:rPr>
              <a:t> Khan and Ravi Mishra proposed the embedded system which is a single board system having GPS and GSM modems and RAM processor to track the vehicle.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Paper 2: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S.P. </a:t>
            </a:r>
            <a:r>
              <a:rPr lang="en-US" sz="2000" dirty="0" err="1" smtClean="0">
                <a:solidFill>
                  <a:schemeClr val="tx1"/>
                </a:solidFill>
              </a:rPr>
              <a:t>Manikandan</a:t>
            </a:r>
            <a:r>
              <a:rPr lang="en-US" sz="2000" dirty="0" smtClean="0">
                <a:solidFill>
                  <a:schemeClr val="tx1"/>
                </a:solidFill>
              </a:rPr>
              <a:t> and P. </a:t>
            </a:r>
            <a:r>
              <a:rPr lang="en-US" sz="2000" dirty="0" err="1" smtClean="0">
                <a:solidFill>
                  <a:schemeClr val="tx1"/>
                </a:solidFill>
              </a:rPr>
              <a:t>Balakrishnan</a:t>
            </a:r>
            <a:r>
              <a:rPr lang="en-US" sz="2000" dirty="0" smtClean="0">
                <a:solidFill>
                  <a:schemeClr val="tx1"/>
                </a:solidFill>
              </a:rPr>
              <a:t> proposed the real time query  system for public transport service using </a:t>
            </a:r>
            <a:r>
              <a:rPr lang="en-US" sz="2000" dirty="0" err="1" smtClean="0">
                <a:solidFill>
                  <a:schemeClr val="tx1"/>
                </a:solidFill>
              </a:rPr>
              <a:t>Zigbee</a:t>
            </a:r>
            <a:r>
              <a:rPr lang="en-US" sz="2000" dirty="0" smtClean="0">
                <a:solidFill>
                  <a:schemeClr val="tx1"/>
                </a:solidFill>
              </a:rPr>
              <a:t> and RFID is suitable to passengers demand and provide information such as bus </a:t>
            </a:r>
            <a:r>
              <a:rPr lang="en-US" sz="2000" dirty="0" err="1" smtClean="0">
                <a:solidFill>
                  <a:schemeClr val="tx1"/>
                </a:solidFill>
              </a:rPr>
              <a:t>location,bus</a:t>
            </a:r>
            <a:r>
              <a:rPr lang="en-US" sz="2000" dirty="0" smtClean="0">
                <a:solidFill>
                  <a:schemeClr val="tx1"/>
                </a:solidFill>
              </a:rPr>
              <a:t> numbers and number of persons inside the bus in real time.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Paper 3: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Swati and </a:t>
            </a:r>
            <a:r>
              <a:rPr lang="en-US" sz="2000" dirty="0" err="1" smtClean="0">
                <a:solidFill>
                  <a:schemeClr val="tx1"/>
                </a:solidFill>
              </a:rPr>
              <a:t>S</a:t>
            </a:r>
            <a:r>
              <a:rPr lang="en-US" sz="2000" dirty="0" err="1" smtClean="0">
                <a:solidFill>
                  <a:schemeClr val="tx1"/>
                </a:solidFill>
              </a:rPr>
              <a:t>neha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</a:t>
            </a:r>
            <a:r>
              <a:rPr lang="en-US" sz="2000" dirty="0" err="1" smtClean="0">
                <a:solidFill>
                  <a:schemeClr val="tx1"/>
                </a:solidFill>
              </a:rPr>
              <a:t>ugade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proposed real time bus monitoring and passenger information </a:t>
            </a:r>
            <a:r>
              <a:rPr lang="en-US" sz="2000" dirty="0" smtClean="0">
                <a:solidFill>
                  <a:schemeClr val="tx1"/>
                </a:solidFill>
              </a:rPr>
              <a:t>system. It </a:t>
            </a:r>
            <a:r>
              <a:rPr lang="en-US" sz="2000" dirty="0" smtClean="0">
                <a:solidFill>
                  <a:schemeClr val="tx1"/>
                </a:solidFill>
              </a:rPr>
              <a:t>provides exact location using link updater and estimated arrival time at each stop at control unit and is displayed to passengers on a screen.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Present Scenario: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Student has to call Bus Administrator to know the location of the </a:t>
            </a:r>
            <a:r>
              <a:rPr lang="en-US" sz="2000" dirty="0" smtClean="0">
                <a:solidFill>
                  <a:schemeClr val="tx1"/>
                </a:solidFill>
              </a:rPr>
              <a:t>bus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Difficult </a:t>
            </a:r>
            <a:r>
              <a:rPr lang="en-US" sz="2000" dirty="0">
                <a:solidFill>
                  <a:schemeClr val="tx1"/>
                </a:solidFill>
              </a:rPr>
              <a:t>for Person </a:t>
            </a:r>
            <a:r>
              <a:rPr lang="en-US" sz="2000" smtClean="0">
                <a:solidFill>
                  <a:schemeClr val="tx1"/>
                </a:solidFill>
              </a:rPr>
              <a:t>In-charge.</a:t>
            </a:r>
          </a:p>
          <a:p>
            <a:pPr lvl="1"/>
            <a:r>
              <a:rPr lang="en-US" sz="2000" smtClean="0">
                <a:solidFill>
                  <a:schemeClr val="tx1"/>
                </a:solidFill>
              </a:rPr>
              <a:t>Difficult </a:t>
            </a:r>
            <a:r>
              <a:rPr lang="en-US" sz="2000" dirty="0">
                <a:solidFill>
                  <a:schemeClr val="tx1"/>
                </a:solidFill>
              </a:rPr>
              <a:t>for  students.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>
                <a:solidFill>
                  <a:schemeClr val="tx1"/>
                </a:solidFill>
              </a:rPr>
              <a:t>No system to notify students about change in bus schedule.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No accident alert system.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It is not possible to know seat availability beforehand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127" y="636870"/>
            <a:ext cx="6589199" cy="128089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BLOCK DIAGRAM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27" y="1701920"/>
            <a:ext cx="7140559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WORKING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GPS Module provides geolocation(Latitude and Longitude) to </a:t>
            </a:r>
            <a:r>
              <a:rPr lang="en-US" dirty="0" err="1" smtClean="0">
                <a:solidFill>
                  <a:schemeClr val="tx1"/>
                </a:solidFill>
              </a:rPr>
              <a:t>NodeMC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Coordinates are sent to database through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 err="1" smtClean="0">
                <a:solidFill>
                  <a:schemeClr val="tx1"/>
                </a:solidFill>
              </a:rPr>
              <a:t>ifi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Server updates location(place) with coordinates available.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Location is retrieved back to </a:t>
            </a:r>
            <a:r>
              <a:rPr lang="en-US" dirty="0" err="1" smtClean="0">
                <a:solidFill>
                  <a:schemeClr val="tx1"/>
                </a:solidFill>
              </a:rPr>
              <a:t>NodeMCU</a:t>
            </a:r>
            <a:r>
              <a:rPr lang="en-US" dirty="0" smtClean="0">
                <a:solidFill>
                  <a:schemeClr val="tx1"/>
                </a:solidFill>
              </a:rPr>
              <a:t> to display in LCD.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case of accident vibration field in database is updated to 1.</a:t>
            </a:r>
          </a:p>
          <a:p>
            <a:r>
              <a:rPr lang="en-US" dirty="0">
                <a:solidFill>
                  <a:schemeClr val="tx1"/>
                </a:solidFill>
              </a:rPr>
              <a:t>Database is connected to internet.</a:t>
            </a:r>
          </a:p>
          <a:p>
            <a:r>
              <a:rPr lang="en-US" dirty="0">
                <a:solidFill>
                  <a:schemeClr val="tx1"/>
                </a:solidFill>
              </a:rPr>
              <a:t>Android application retrieves data from database through internet.</a:t>
            </a:r>
          </a:p>
          <a:p>
            <a:r>
              <a:rPr lang="en-US" dirty="0">
                <a:solidFill>
                  <a:schemeClr val="tx1"/>
                </a:solidFill>
              </a:rPr>
              <a:t>Application provides user interface</a:t>
            </a:r>
            <a:r>
              <a:rPr lang="en-US" dirty="0" smtClean="0">
                <a:solidFill>
                  <a:schemeClr val="tx1"/>
                </a:solidFill>
              </a:rPr>
              <a:t>. 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93055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COMPONENTS: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i.)</a:t>
            </a:r>
            <a:r>
              <a:rPr lang="en-US" sz="2800" dirty="0" err="1" smtClean="0">
                <a:solidFill>
                  <a:schemeClr val="tx1"/>
                </a:solidFill>
              </a:rPr>
              <a:t>NodeMCU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552700"/>
                <a:ext cx="6591985" cy="3777622"/>
              </a:xfrm>
            </p:spPr>
            <p:txBody>
              <a:bodyPr/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Open source IOT Platform.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Includes ESP 8266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Wifi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SoC.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Has analog and digital pins 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Supports UART,SPI,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Operates at 3.3V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552700"/>
                <a:ext cx="6591985" cy="3777622"/>
              </a:xfrm>
              <a:blipFill rotWithShape="1">
                <a:blip r:embed="rId2"/>
                <a:stretch>
                  <a:fillRect l="-833"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352800"/>
            <a:ext cx="4162059" cy="33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1090</TotalTime>
  <Words>958</Words>
  <Application>Microsoft Office PowerPoint</Application>
  <PresentationFormat>On-screen Show (4:3)</PresentationFormat>
  <Paragraphs>170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Wisp</vt:lpstr>
      <vt:lpstr>COLLEGE BUS TRACKING &amp; NOTIFICATION SYSTEM  Project Coordinator: Prof. Athira Prasad  Project guide : Prof. Merin Sarah George</vt:lpstr>
      <vt:lpstr>CONTENTS</vt:lpstr>
      <vt:lpstr>OBJECTIVE</vt:lpstr>
      <vt:lpstr>LITERATURE SURVEY</vt:lpstr>
      <vt:lpstr>PowerPoint Presentation</vt:lpstr>
      <vt:lpstr>PowerPoint Presentation</vt:lpstr>
      <vt:lpstr>BLOCK DIAGRAM</vt:lpstr>
      <vt:lpstr>WORKING</vt:lpstr>
      <vt:lpstr> COMPONENTS: i.)NodeMCU</vt:lpstr>
      <vt:lpstr>CIRCUIT DIAGRAM  Power Supply</vt:lpstr>
      <vt:lpstr>CIRCUIT DIAGRAM  Power Supply</vt:lpstr>
      <vt:lpstr>CIRCUIT DIAGRAM  Vibration Sensor  </vt:lpstr>
      <vt:lpstr>GPS Working:</vt:lpstr>
      <vt:lpstr>PowerPoint Presentation</vt:lpstr>
      <vt:lpstr>PowerPoint Presentation</vt:lpstr>
      <vt:lpstr>GPS  NEO 7M</vt:lpstr>
      <vt:lpstr>LCD Display With Inter-Integrated Circuit  </vt:lpstr>
      <vt:lpstr>I^2 C PROTOCOL</vt:lpstr>
      <vt:lpstr>SOFTWARE IMPLEMENTATION   </vt:lpstr>
      <vt:lpstr>ANDROID APPLICATION</vt:lpstr>
      <vt:lpstr>RESULT</vt:lpstr>
      <vt:lpstr>ii.)This updated location is displayed in the LCD</vt:lpstr>
      <vt:lpstr>ADVANTAGES</vt:lpstr>
      <vt:lpstr>DISADVANTAGES</vt:lpstr>
      <vt:lpstr>CHALLENGES FACED</vt:lpstr>
      <vt:lpstr>BUDGET</vt:lpstr>
      <vt:lpstr>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BUS TRACKING &amp; NOTIFICATION SYSTEM</dc:title>
  <dc:creator>Admin</dc:creator>
  <cp:lastModifiedBy>Admin</cp:lastModifiedBy>
  <cp:revision>73</cp:revision>
  <dcterms:created xsi:type="dcterms:W3CDTF">2018-10-24T16:25:10Z</dcterms:created>
  <dcterms:modified xsi:type="dcterms:W3CDTF">2019-06-09T15:16:57Z</dcterms:modified>
</cp:coreProperties>
</file>