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11"/>
  </p:notesMasterIdLst>
  <p:sldIdLst>
    <p:sldId id="256" r:id="rId2"/>
    <p:sldId id="273" r:id="rId3"/>
    <p:sldId id="272" r:id="rId4"/>
    <p:sldId id="267" r:id="rId5"/>
    <p:sldId id="274" r:id="rId6"/>
    <p:sldId id="270" r:id="rId7"/>
    <p:sldId id="271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69" d="100"/>
          <a:sy n="69" d="100"/>
        </p:scale>
        <p:origin x="1212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1544C-F7C1-487B-8814-4439CDEEBD2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AC09B-B8A0-4417-99A1-4AF98C0B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92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AC09B-B8A0-4417-99A1-4AF98C0BE0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95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4D2-5420-4B43-A0C2-B16C42C74561}" type="datetime1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F40FFF9A-A5F4-4D6B-814C-FD9F7E97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5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838B-D811-4E20-8511-D568D3D79F3C}" type="datetime1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40FFF9A-A5F4-4D6B-814C-FD9F7E97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48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838B-D811-4E20-8511-D568D3D79F3C}" type="datetime1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40FFF9A-A5F4-4D6B-814C-FD9F7E974FD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560959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838B-D811-4E20-8511-D568D3D79F3C}" type="datetime1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40FFF9A-A5F4-4D6B-814C-FD9F7E97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9099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838B-D811-4E20-8511-D568D3D79F3C}" type="datetime1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40FFF9A-A5F4-4D6B-814C-FD9F7E974FD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527016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838B-D811-4E20-8511-D568D3D79F3C}" type="datetime1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40FFF9A-A5F4-4D6B-814C-FD9F7E97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6324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E8F4-50B7-424E-B291-6CA9FD5B2B22}" type="datetime1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22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A43A-E6BD-41ED-8B3D-9E67A4693A8F}" type="datetime1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7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3BEE-93FE-45FC-9416-0915989D197B}" type="datetime1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0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5C57-D2F0-4641-A581-D1F5AFE120A0}" type="datetime1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40FFF9A-A5F4-4D6B-814C-FD9F7E97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2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43F6-6774-42EF-BC0B-806EA6F86915}" type="datetime1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40FFF9A-A5F4-4D6B-814C-FD9F7E97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5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B7F-57B5-4739-A71D-899F4CBD4066}" type="datetime1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40FFF9A-A5F4-4D6B-814C-FD9F7E97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2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3669-98A7-481D-A87E-0EA86164C684}" type="datetime1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4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A5690-ECA3-4F20-9510-579C7434295C}" type="datetime1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8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CCC5-638F-4FEF-A3D8-029D3A4511B1}" type="datetime1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F906-6F70-49B4-B71D-276294778910}" type="datetime1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40FFF9A-A5F4-4D6B-814C-FD9F7E97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838B-D811-4E20-8511-D568D3D79F3C}" type="datetime1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40FFF9A-A5F4-4D6B-814C-FD9F7E97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2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838200"/>
            <a:ext cx="6553200" cy="3429000"/>
          </a:xfrm>
        </p:spPr>
        <p:txBody>
          <a:bodyPr>
            <a:noAutofit/>
          </a:bodyPr>
          <a:lstStyle/>
          <a:p>
            <a:pPr algn="ctr"/>
            <a:br>
              <a:rPr lang="en-IN" sz="2800" b="1" dirty="0"/>
            </a:br>
            <a:br>
              <a:rPr lang="en-IN" sz="2800" b="1" dirty="0"/>
            </a:br>
            <a:br>
              <a:rPr lang="en-IN" sz="2800" b="1" dirty="0"/>
            </a:br>
            <a:r>
              <a:rPr lang="en-IN" sz="2800" b="1" dirty="0"/>
              <a:t>IOT AND PLC BASED HOME AUTOMATION SYSTEM WITH PV INVERTER</a:t>
            </a:r>
            <a:br>
              <a:rPr lang="en-IN" dirty="0"/>
            </a:br>
            <a:b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 : Prof.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Athira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Prasad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coordinator : Dr.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Jinsa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Kuruvila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4600" y="5257800"/>
            <a:ext cx="3429000" cy="1887134"/>
          </a:xfrm>
        </p:spPr>
        <p:txBody>
          <a:bodyPr>
            <a:normAutofit/>
          </a:bodyPr>
          <a:lstStyle/>
          <a:p>
            <a:r>
              <a:rPr lang="en-US" dirty="0">
                <a:latin typeface="Bell MT" pitchFamily="18" charset="0"/>
              </a:rPr>
              <a:t>SUBMITTED BY,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MATHEW VARGHESE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AMEER FAYIZ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1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41F3DB-9293-410C-BB00-BCB89EAE8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33600"/>
            <a:ext cx="7696200" cy="432911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DA5CB-87DA-4405-B9CC-C6E05229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2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9333B5A-272E-42A8-9FFC-F14A92F3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47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E333-3143-4A2C-906B-2027CDA6D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sinewave inverter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9542F8-3669-4D5E-802E-52E5B90C3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81200"/>
            <a:ext cx="7070728" cy="397728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C687A-8CCE-4B59-B635-EAB2D85B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2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9D6E-41E8-4097-A92B-23DA28B2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Solar Panel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13E070-CA7C-4802-AD31-E889864BA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2168922"/>
            <a:ext cx="6591300" cy="370760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F05F3-D009-4BEA-B1AD-B89CB892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5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2F1C-EEC0-4E2B-B8AA-1E098AF3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Charge Controller Circuit</a:t>
            </a:r>
            <a:br>
              <a:rPr lang="en-US" dirty="0"/>
            </a:b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ACA452-34E3-44FA-9415-EC29E92B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554101-B364-4819-BE40-79AC32FDC3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1" b="24444"/>
          <a:stretch/>
        </p:blipFill>
        <p:spPr>
          <a:xfrm rot="5400000">
            <a:off x="3043046" y="2062354"/>
            <a:ext cx="3429000" cy="402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4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82EA-9525-400F-AB0A-0E5F5873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Station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E1274B-BAC8-4D9D-AC67-DE9CACE0D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2168922"/>
            <a:ext cx="6591300" cy="370760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3E77B-2350-4482-968E-6480053C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ACE0-9605-41F7-8D1C-6DADE869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 Modem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B5ADB0-37E7-4260-98DC-DB4CCDE64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6" r="13872"/>
          <a:stretch/>
        </p:blipFill>
        <p:spPr>
          <a:xfrm>
            <a:off x="2362200" y="2057400"/>
            <a:ext cx="4800600" cy="370760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D1C53-087E-4785-AA04-CEBE0C6F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15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4D46-A4C9-4425-AE6C-B9C93470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node 1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30E82D-25FD-46CE-A624-0AB4BC428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41"/>
          <a:stretch/>
        </p:blipFill>
        <p:spPr>
          <a:xfrm>
            <a:off x="1917415" y="1877214"/>
            <a:ext cx="5562600" cy="37899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47B77-851C-41A1-A42B-73E1F046D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6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BB1D-CFDF-4BA5-BC4E-D1DF0C18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node 2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28AC24-09CF-4667-98C8-B4E1B3257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2168922"/>
            <a:ext cx="6591300" cy="370760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DB509-45EA-47A8-A21B-54A53374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FF9A-A5F4-4D6B-814C-FD9F7E974F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739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67</Words>
  <Application>Microsoft Office PowerPoint</Application>
  <PresentationFormat>On-screen Show (4:3)</PresentationFormat>
  <Paragraphs>21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Bell MT</vt:lpstr>
      <vt:lpstr>Calibri</vt:lpstr>
      <vt:lpstr>Century Gothic</vt:lpstr>
      <vt:lpstr>Times New Roman</vt:lpstr>
      <vt:lpstr>Wingdings 3</vt:lpstr>
      <vt:lpstr>Wisp</vt:lpstr>
      <vt:lpstr>   IOT AND PLC BASED HOME AUTOMATION SYSTEM WITH PV INVERTER  Project guide : Prof. Athira Prasad  Project coordinator : Dr. Jinsa Kuruvila</vt:lpstr>
      <vt:lpstr>PowerPoint Presentation</vt:lpstr>
      <vt:lpstr>Pure sinewave inverter</vt:lpstr>
      <vt:lpstr>Solar Panel</vt:lpstr>
      <vt:lpstr>Charge Controller Circuit </vt:lpstr>
      <vt:lpstr>Base Station</vt:lpstr>
      <vt:lpstr>PLC Modem</vt:lpstr>
      <vt:lpstr>Receiver node 1</vt:lpstr>
      <vt:lpstr>Receiver node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BUS TRACKING &amp; NOTIFICATION SYSTEM  Project guide : Prof. Athira Prasad  Project coordinator : Dr. Jinsa Kuruvila</dc:title>
  <dc:creator>MATHEW VARGHESE</dc:creator>
  <cp:lastModifiedBy>MATHEW VARGHESE</cp:lastModifiedBy>
  <cp:revision>14</cp:revision>
  <dcterms:created xsi:type="dcterms:W3CDTF">2019-06-10T00:29:54Z</dcterms:created>
  <dcterms:modified xsi:type="dcterms:W3CDTF">2020-01-17T08:40:51Z</dcterms:modified>
</cp:coreProperties>
</file>