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7" r:id="rId5"/>
    <p:sldId id="734" r:id="rId6"/>
    <p:sldId id="617" r:id="rId7"/>
    <p:sldId id="707" r:id="rId8"/>
    <p:sldId id="735" r:id="rId9"/>
    <p:sldId id="720" r:id="rId10"/>
    <p:sldId id="719" r:id="rId11"/>
    <p:sldId id="721" r:id="rId12"/>
    <p:sldId id="722" r:id="rId13"/>
    <p:sldId id="723" r:id="rId14"/>
    <p:sldId id="724" r:id="rId15"/>
    <p:sldId id="725" r:id="rId16"/>
    <p:sldId id="726" r:id="rId17"/>
    <p:sldId id="727" r:id="rId18"/>
    <p:sldId id="636" r:id="rId19"/>
    <p:sldId id="728" r:id="rId20"/>
    <p:sldId id="729" r:id="rId21"/>
    <p:sldId id="730" r:id="rId22"/>
    <p:sldId id="731" r:id="rId23"/>
    <p:sldId id="732" r:id="rId24"/>
    <p:sldId id="73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0C0CFF"/>
    <a:srgbClr val="E9EBF5"/>
    <a:srgbClr val="CFD5EA"/>
    <a:srgbClr val="5B9BD5"/>
    <a:srgbClr val="2E8A8A"/>
    <a:srgbClr val="A254F9"/>
    <a:srgbClr val="FDD5F8"/>
    <a:srgbClr val="F4DEEE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6AAB40-4E11-3CFD-A600-338F81E3BB8A}" v="18" dt="2022-03-26T22:26:55.091"/>
    <p1510:client id="{3FE362D1-CBF1-EA7F-DD52-B320E38A5FA2}" v="2" dt="2022-03-28T19:12:31.249"/>
    <p1510:client id="{C7027753-088B-9918-6B97-5138706BBCB2}" v="9" dt="2022-03-26T17:05:58.858"/>
    <p1510:client id="{CF9695EA-A280-4CFF-13C9-274DF1292966}" v="2" dt="2022-03-28T17:19:36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shmeet Singh" userId="S::dashmeet.singh@tbcollege.com::652db8fd-0815-4c4b-bcfd-56d7c98a0760" providerId="AD" clId="Web-{396AAB40-4E11-3CFD-A600-338F81E3BB8A}"/>
    <pc:docChg chg="delSld modSld">
      <pc:chgData name="Dashmeet Singh" userId="S::dashmeet.singh@tbcollege.com::652db8fd-0815-4c4b-bcfd-56d7c98a0760" providerId="AD" clId="Web-{396AAB40-4E11-3CFD-A600-338F81E3BB8A}" dt="2022-03-26T22:26:55.091" v="17"/>
      <pc:docMkLst>
        <pc:docMk/>
      </pc:docMkLst>
      <pc:sldChg chg="addSp delSp modSp">
        <pc:chgData name="Dashmeet Singh" userId="S::dashmeet.singh@tbcollege.com::652db8fd-0815-4c4b-bcfd-56d7c98a0760" providerId="AD" clId="Web-{396AAB40-4E11-3CFD-A600-338F81E3BB8A}" dt="2022-03-26T22:26:22.137" v="2"/>
        <pc:sldMkLst>
          <pc:docMk/>
          <pc:sldMk cId="3626376964" sldId="257"/>
        </pc:sldMkLst>
        <pc:spChg chg="del">
          <ac:chgData name="Dashmeet Singh" userId="S::dashmeet.singh@tbcollege.com::652db8fd-0815-4c4b-bcfd-56d7c98a0760" providerId="AD" clId="Web-{396AAB40-4E11-3CFD-A600-338F81E3BB8A}" dt="2022-03-26T22:26:19.918" v="0"/>
          <ac:spMkLst>
            <pc:docMk/>
            <pc:sldMk cId="3626376964" sldId="257"/>
            <ac:spMk id="3" creationId="{E0DD698B-F677-4D0C-800E-56EE53426440}"/>
          </ac:spMkLst>
        </pc:spChg>
        <pc:spChg chg="add del mod">
          <ac:chgData name="Dashmeet Singh" userId="S::dashmeet.singh@tbcollege.com::652db8fd-0815-4c4b-bcfd-56d7c98a0760" providerId="AD" clId="Web-{396AAB40-4E11-3CFD-A600-338F81E3BB8A}" dt="2022-03-26T22:26:22.137" v="2"/>
          <ac:spMkLst>
            <pc:docMk/>
            <pc:sldMk cId="3626376964" sldId="257"/>
            <ac:spMk id="6" creationId="{A2EF3DD6-C3C6-3962-2E6B-AC15A5B6CA39}"/>
          </ac:spMkLst>
        </pc:spChg>
        <pc:picChg chg="del">
          <ac:chgData name="Dashmeet Singh" userId="S::dashmeet.singh@tbcollege.com::652db8fd-0815-4c4b-bcfd-56d7c98a0760" providerId="AD" clId="Web-{396AAB40-4E11-3CFD-A600-338F81E3BB8A}" dt="2022-03-26T22:26:20.528" v="1"/>
          <ac:picMkLst>
            <pc:docMk/>
            <pc:sldMk cId="3626376964" sldId="257"/>
            <ac:picMk id="5" creationId="{F8CE7014-E5A7-4D2A-8745-C8672B7F3305}"/>
          </ac:picMkLst>
        </pc:picChg>
      </pc:sldChg>
      <pc:sldChg chg="del">
        <pc:chgData name="Dashmeet Singh" userId="S::dashmeet.singh@tbcollege.com::652db8fd-0815-4c4b-bcfd-56d7c98a0760" providerId="AD" clId="Web-{396AAB40-4E11-3CFD-A600-338F81E3BB8A}" dt="2022-03-26T22:26:29.919" v="3"/>
        <pc:sldMkLst>
          <pc:docMk/>
          <pc:sldMk cId="2172516836" sldId="281"/>
        </pc:sldMkLst>
      </pc:sldChg>
      <pc:sldChg chg="del">
        <pc:chgData name="Dashmeet Singh" userId="S::dashmeet.singh@tbcollege.com::652db8fd-0815-4c4b-bcfd-56d7c98a0760" providerId="AD" clId="Web-{396AAB40-4E11-3CFD-A600-338F81E3BB8A}" dt="2022-03-26T22:26:48.216" v="15"/>
        <pc:sldMkLst>
          <pc:docMk/>
          <pc:sldMk cId="4197637303" sldId="285"/>
        </pc:sldMkLst>
      </pc:sldChg>
      <pc:sldChg chg="del">
        <pc:chgData name="Dashmeet Singh" userId="S::dashmeet.singh@tbcollege.com::652db8fd-0815-4c4b-bcfd-56d7c98a0760" providerId="AD" clId="Web-{396AAB40-4E11-3CFD-A600-338F81E3BB8A}" dt="2022-03-26T22:26:50.559" v="16"/>
        <pc:sldMkLst>
          <pc:docMk/>
          <pc:sldMk cId="1498827055" sldId="622"/>
        </pc:sldMkLst>
      </pc:sldChg>
      <pc:sldChg chg="del">
        <pc:chgData name="Dashmeet Singh" userId="S::dashmeet.singh@tbcollege.com::652db8fd-0815-4c4b-bcfd-56d7c98a0760" providerId="AD" clId="Web-{396AAB40-4E11-3CFD-A600-338F81E3BB8A}" dt="2022-03-26T22:26:35.637" v="5"/>
        <pc:sldMkLst>
          <pc:docMk/>
          <pc:sldMk cId="673308840" sldId="705"/>
        </pc:sldMkLst>
      </pc:sldChg>
      <pc:sldChg chg="del">
        <pc:chgData name="Dashmeet Singh" userId="S::dashmeet.singh@tbcollege.com::652db8fd-0815-4c4b-bcfd-56d7c98a0760" providerId="AD" clId="Web-{396AAB40-4E11-3CFD-A600-338F81E3BB8A}" dt="2022-03-26T22:26:32.965" v="4"/>
        <pc:sldMkLst>
          <pc:docMk/>
          <pc:sldMk cId="3170342489" sldId="706"/>
        </pc:sldMkLst>
      </pc:sldChg>
      <pc:sldChg chg="del">
        <pc:chgData name="Dashmeet Singh" userId="S::dashmeet.singh@tbcollege.com::652db8fd-0815-4c4b-bcfd-56d7c98a0760" providerId="AD" clId="Web-{396AAB40-4E11-3CFD-A600-338F81E3BB8A}" dt="2022-03-26T22:26:39.512" v="8"/>
        <pc:sldMkLst>
          <pc:docMk/>
          <pc:sldMk cId="1894984830" sldId="709"/>
        </pc:sldMkLst>
      </pc:sldChg>
      <pc:sldChg chg="del">
        <pc:chgData name="Dashmeet Singh" userId="S::dashmeet.singh@tbcollege.com::652db8fd-0815-4c4b-bcfd-56d7c98a0760" providerId="AD" clId="Web-{396AAB40-4E11-3CFD-A600-338F81E3BB8A}" dt="2022-03-26T22:26:40.794" v="9"/>
        <pc:sldMkLst>
          <pc:docMk/>
          <pc:sldMk cId="192678464" sldId="710"/>
        </pc:sldMkLst>
      </pc:sldChg>
      <pc:sldChg chg="del">
        <pc:chgData name="Dashmeet Singh" userId="S::dashmeet.singh@tbcollege.com::652db8fd-0815-4c4b-bcfd-56d7c98a0760" providerId="AD" clId="Web-{396AAB40-4E11-3CFD-A600-338F81E3BB8A}" dt="2022-03-26T22:26:42.028" v="10"/>
        <pc:sldMkLst>
          <pc:docMk/>
          <pc:sldMk cId="598414391" sldId="711"/>
        </pc:sldMkLst>
      </pc:sldChg>
      <pc:sldChg chg="del">
        <pc:chgData name="Dashmeet Singh" userId="S::dashmeet.singh@tbcollege.com::652db8fd-0815-4c4b-bcfd-56d7c98a0760" providerId="AD" clId="Web-{396AAB40-4E11-3CFD-A600-338F81E3BB8A}" dt="2022-03-26T22:26:43.309" v="11"/>
        <pc:sldMkLst>
          <pc:docMk/>
          <pc:sldMk cId="3325324502" sldId="712"/>
        </pc:sldMkLst>
      </pc:sldChg>
      <pc:sldChg chg="del">
        <pc:chgData name="Dashmeet Singh" userId="S::dashmeet.singh@tbcollege.com::652db8fd-0815-4c4b-bcfd-56d7c98a0760" providerId="AD" clId="Web-{396AAB40-4E11-3CFD-A600-338F81E3BB8A}" dt="2022-03-26T22:26:44.528" v="12"/>
        <pc:sldMkLst>
          <pc:docMk/>
          <pc:sldMk cId="2022568035" sldId="714"/>
        </pc:sldMkLst>
      </pc:sldChg>
      <pc:sldChg chg="del">
        <pc:chgData name="Dashmeet Singh" userId="S::dashmeet.singh@tbcollege.com::652db8fd-0815-4c4b-bcfd-56d7c98a0760" providerId="AD" clId="Web-{396AAB40-4E11-3CFD-A600-338F81E3BB8A}" dt="2022-03-26T22:26:45.716" v="13"/>
        <pc:sldMkLst>
          <pc:docMk/>
          <pc:sldMk cId="570304992" sldId="715"/>
        </pc:sldMkLst>
      </pc:sldChg>
      <pc:sldChg chg="del">
        <pc:chgData name="Dashmeet Singh" userId="S::dashmeet.singh@tbcollege.com::652db8fd-0815-4c4b-bcfd-56d7c98a0760" providerId="AD" clId="Web-{396AAB40-4E11-3CFD-A600-338F81E3BB8A}" dt="2022-03-26T22:26:46.856" v="14"/>
        <pc:sldMkLst>
          <pc:docMk/>
          <pc:sldMk cId="2597004780" sldId="716"/>
        </pc:sldMkLst>
      </pc:sldChg>
      <pc:sldChg chg="del">
        <pc:chgData name="Dashmeet Singh" userId="S::dashmeet.singh@tbcollege.com::652db8fd-0815-4c4b-bcfd-56d7c98a0760" providerId="AD" clId="Web-{396AAB40-4E11-3CFD-A600-338F81E3BB8A}" dt="2022-03-26T22:26:38.153" v="7"/>
        <pc:sldMkLst>
          <pc:docMk/>
          <pc:sldMk cId="123590535" sldId="717"/>
        </pc:sldMkLst>
      </pc:sldChg>
      <pc:sldChg chg="del">
        <pc:chgData name="Dashmeet Singh" userId="S::dashmeet.singh@tbcollege.com::652db8fd-0815-4c4b-bcfd-56d7c98a0760" providerId="AD" clId="Web-{396AAB40-4E11-3CFD-A600-338F81E3BB8A}" dt="2022-03-26T22:26:36.966" v="6"/>
        <pc:sldMkLst>
          <pc:docMk/>
          <pc:sldMk cId="3428083124" sldId="736"/>
        </pc:sldMkLst>
      </pc:sldChg>
      <pc:sldChg chg="del">
        <pc:chgData name="Dashmeet Singh" userId="S::dashmeet.singh@tbcollege.com::652db8fd-0815-4c4b-bcfd-56d7c98a0760" providerId="AD" clId="Web-{396AAB40-4E11-3CFD-A600-338F81E3BB8A}" dt="2022-03-26T22:26:55.091" v="17"/>
        <pc:sldMkLst>
          <pc:docMk/>
          <pc:sldMk cId="1956992671" sldId="737"/>
        </pc:sldMkLst>
      </pc:sldChg>
    </pc:docChg>
  </pc:docChgLst>
  <pc:docChgLst>
    <pc:chgData name="Ying Wang" userId="S::ying.wang@tbcollege.com::11bedaea-4bf6-4cc0-a1bc-7f47b5dfb9bd" providerId="AD" clId="Web-{3FE362D1-CBF1-EA7F-DD52-B320E38A5FA2}"/>
    <pc:docChg chg="modSld">
      <pc:chgData name="Ying Wang" userId="S::ying.wang@tbcollege.com::11bedaea-4bf6-4cc0-a1bc-7f47b5dfb9bd" providerId="AD" clId="Web-{3FE362D1-CBF1-EA7F-DD52-B320E38A5FA2}" dt="2022-03-28T19:12:31.249" v="1"/>
      <pc:docMkLst>
        <pc:docMk/>
      </pc:docMkLst>
      <pc:sldChg chg="delSp">
        <pc:chgData name="Ying Wang" userId="S::ying.wang@tbcollege.com::11bedaea-4bf6-4cc0-a1bc-7f47b5dfb9bd" providerId="AD" clId="Web-{3FE362D1-CBF1-EA7F-DD52-B320E38A5FA2}" dt="2022-03-28T19:12:24.889" v="0"/>
        <pc:sldMkLst>
          <pc:docMk/>
          <pc:sldMk cId="1414297259" sldId="729"/>
        </pc:sldMkLst>
        <pc:inkChg chg="del">
          <ac:chgData name="Ying Wang" userId="S::ying.wang@tbcollege.com::11bedaea-4bf6-4cc0-a1bc-7f47b5dfb9bd" providerId="AD" clId="Web-{3FE362D1-CBF1-EA7F-DD52-B320E38A5FA2}" dt="2022-03-28T19:12:24.889" v="0"/>
          <ac:inkMkLst>
            <pc:docMk/>
            <pc:sldMk cId="1414297259" sldId="729"/>
            <ac:inkMk id="8" creationId="{00000000-0000-0000-0000-000000000000}"/>
          </ac:inkMkLst>
        </pc:inkChg>
      </pc:sldChg>
      <pc:sldChg chg="delSp">
        <pc:chgData name="Ying Wang" userId="S::ying.wang@tbcollege.com::11bedaea-4bf6-4cc0-a1bc-7f47b5dfb9bd" providerId="AD" clId="Web-{3FE362D1-CBF1-EA7F-DD52-B320E38A5FA2}" dt="2022-03-28T19:12:31.249" v="1"/>
        <pc:sldMkLst>
          <pc:docMk/>
          <pc:sldMk cId="1416288478" sldId="730"/>
        </pc:sldMkLst>
        <pc:inkChg chg="del">
          <ac:chgData name="Ying Wang" userId="S::ying.wang@tbcollege.com::11bedaea-4bf6-4cc0-a1bc-7f47b5dfb9bd" providerId="AD" clId="Web-{3FE362D1-CBF1-EA7F-DD52-B320E38A5FA2}" dt="2022-03-28T19:12:31.249" v="1"/>
          <ac:inkMkLst>
            <pc:docMk/>
            <pc:sldMk cId="1416288478" sldId="730"/>
            <ac:inkMk id="8" creationId="{00000000-0000-0000-0000-000000000000}"/>
          </ac:inkMkLst>
        </pc:inkChg>
      </pc:sldChg>
    </pc:docChg>
  </pc:docChgLst>
  <pc:docChgLst>
    <pc:chgData name="Ying Wang" userId="S::ying.wang@tbcollege.com::11bedaea-4bf6-4cc0-a1bc-7f47b5dfb9bd" providerId="AD" clId="Web-{CF9695EA-A280-4CFF-13C9-274DF1292966}"/>
    <pc:docChg chg="modSld">
      <pc:chgData name="Ying Wang" userId="S::ying.wang@tbcollege.com::11bedaea-4bf6-4cc0-a1bc-7f47b5dfb9bd" providerId="AD" clId="Web-{CF9695EA-A280-4CFF-13C9-274DF1292966}" dt="2022-03-28T17:19:36.943" v="1" actId="1076"/>
      <pc:docMkLst>
        <pc:docMk/>
      </pc:docMkLst>
      <pc:sldChg chg="modSp">
        <pc:chgData name="Ying Wang" userId="S::ying.wang@tbcollege.com::11bedaea-4bf6-4cc0-a1bc-7f47b5dfb9bd" providerId="AD" clId="Web-{CF9695EA-A280-4CFF-13C9-274DF1292966}" dt="2022-03-28T17:19:36.943" v="1" actId="1076"/>
        <pc:sldMkLst>
          <pc:docMk/>
          <pc:sldMk cId="856684632" sldId="727"/>
        </pc:sldMkLst>
        <pc:spChg chg="mod">
          <ac:chgData name="Ying Wang" userId="S::ying.wang@tbcollege.com::11bedaea-4bf6-4cc0-a1bc-7f47b5dfb9bd" providerId="AD" clId="Web-{CF9695EA-A280-4CFF-13C9-274DF1292966}" dt="2022-03-28T17:19:33.474" v="0" actId="1076"/>
          <ac:spMkLst>
            <pc:docMk/>
            <pc:sldMk cId="856684632" sldId="727"/>
            <ac:spMk id="2" creationId="{00000000-0000-0000-0000-000000000000}"/>
          </ac:spMkLst>
        </pc:spChg>
        <pc:spChg chg="mod">
          <ac:chgData name="Ying Wang" userId="S::ying.wang@tbcollege.com::11bedaea-4bf6-4cc0-a1bc-7f47b5dfb9bd" providerId="AD" clId="Web-{CF9695EA-A280-4CFF-13C9-274DF1292966}" dt="2022-03-28T17:19:36.943" v="1" actId="1076"/>
          <ac:spMkLst>
            <pc:docMk/>
            <pc:sldMk cId="856684632" sldId="727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1920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01433" units="1/cm"/>
          <inkml:channelProperty channel="Y" name="resolution" value="27.48092" units="1/cm"/>
          <inkml:channelProperty channel="T" name="resolution" value="1" units="1/dev"/>
        </inkml:channelProperties>
      </inkml:inkSource>
      <inkml:timestamp xml:id="ts0" timeString="2022-01-11T19:34:40.6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24651 14132 0,'0'0'0,"-57"28"0,29-28 16,-28 28-16,27-28 0,1 0 15,0 0-15,-1 0 16,29 29-16,-28-29 0,0 0 16,113 0 109,0 0-110,-29 0 1,-28 0-16,29 0 0,-29 0 0,29 0 15,-1 0-15,1 0 0,-1 0 0,1 0 16,28 0-16,-29 0 0,29 0 16,0 0-16,0 28 0,-29-28 0,29 0 15,0 0-15,0 0 0,-1 0 0,29 0 16,-28 0-16,-28 0 0,56 0 0,-28 0 0,-29 0 16,29 0-16,0 0 0,0 0 15,-29-28-15,1 28 0,28 0 0,-29 0 16,1 0-16,-29 0 0,28 0 0,1 0 15,-29 0-15,29 0 0,-29 28 0,0-28 16,1 0-16,-1 0 0,28 28 0,-27-28 16,-1 0-16,0 0 0,0 28 15,1-28-15,-1 0 16,0 0-16,1 0 16,-1 29-1,0-29-15,0 0 16,1 0-16,-1 0 15,0 0-15,-28-29 0,28 29 16,-28-28-16,0 0 16,0 0-16,0-1 0,0 1 15,0 0-15,-56 28 16,56-28-16,0-1 0,-85 29 0,85-28 16,-56 0-16,-1 0 0,57-1 15,-85 29-15,57-28 0,0 0 0,-1 28 16,1-29-16,0 29 0,0-28 0,-1 28 15,1 0-15,0-28 0,-1 28 0,1 0 16,0-28-16,0 28 16,-1 0-16,1 0 15,0 0-15,0 0 32,-1 0-32,1 0 15,28 28 1,0 0 15,85-28-31,-29 28 16,-27 1-1,27-1-15,-28-28 0,1 28 16,-1 1-16,0-29 0,29 28 16,-29 0-16,0-28 0,1 28 0,-1 1 15,0-1-15,0-28 0,1 28 0,-29 0 16,28 1-16,0-1 0,1 0 15,-29 0-15,28-28 0,0 29 16,-28-1-16,-85-28 63,29 28-63,-1-28 15,1 0-15,-1 28 0,29-28 16,-29 0-16,1 29 0,-1-29 15,1 28-15,-1-28 0,29 28 0,-29-28 16,1 29-16,28-29 0,-1 0 0,1 0 16,0 28-16,-1-28 0,1 0 15,0 28-15,28-56 94,85 28-78,-85-28-16,28 28 15,29 0 1</inkml:trace>
  <inkml:trace contextRef="#ctx0" brushRef="#br0" timeOffset="1447.21">23011 16054 0,'0'0'16,"57"0"15,-1-28-15,-27 28-1,-1 0 1,0 0-16,-28-29 0,28 29 16,1 0-1,-29-28-15,28 28 0,0 0 16,0 0-16,1 0 15,-1-28-15,0 28 0,1 0 0,-1 0 16,0 0-16,29-29 0,-1 29 0,1 0 16,-1-28-16,1 28 0,-1-28 0,29 28 15,-28-28-15,27 28 0,1-29 0,0 1 16,0 28-16,0-28 0,0 0 0,-1-1 16,29 1-16,-28 0 0,28 0 0,-28 28 15,0-29-15,0 1 0,0 0 16,-29-1-16,29 29 0,-29-28 0,1 0 15,-29 28-15,29 0 0,-29-28 0,29 28 16,-29 0-16,0-29 0,0 29 16,1 0-16,-1 0 15,0 57-15,0-57 16,1 0 0,-29 28-16,28 0 0,0-28 15,1 0-15,-1 0 16,0 0-16,0 0 0,1 0 15,-1 0-15,-28-28 16,28 28 0,-28-28 31,-56 28-32,56-28-15,-85-1 16,57 1-16,28 0 0,-85 0 15,56 28-15,1-29 0,0 29 0,-29-28 16,29 0-16,0 28 0,-29-28 0,29 28 16,0-29-16,-1 1 0,1 28 15,0-28-15,0 28 0,-1 0 0,1 0 0,0-28 16,0 28-16,-1 0 0,1-29 16,0 29-16,28-28 15,-28 28-15,84 28 47,57 1-47,-56-1 16,-1-28-16,1 56 0,-29-56 15,29 29-15,-29-1 0,28 0 0,-27 0 16,-1 1-16,0-1 0,0 0 0,1 0 16,-1 1-16,0-1 0,-28 0 15,0 0-15,0 1 0,0-1 16,0 0-16,0 1 0,-85-1 0,85 0 15,-56 0-15,-1 1 16,1-29-16,56 28 0,-57-28 16,29 28-16,0-28 15,-1 0-15,29 28 16,-28-28-16,0 0 16,28 29-16,-28-29 15,28 28 1,84-28-1,1 0-15</inkml:trace>
  <inkml:trace contextRef="#ctx0" brushRef="#br0" timeOffset="5536.22">24594 18880 0,'29'0'0,"-29"-28"78,84 28-63,-55-28-15,55 28 16,-55 0-16,27 0 0,-27 0 0,27 0 16,-28-29-16,29 29 0,-1 0 0,1 0 15,-29 0-15,29-28 0,-1 28 0,1 0 16,-29 0-16,29 0 0,-1-28 0,1 28 16,-29 0-16,29 0 0,-1-28 15,1 28-15,-29 0 0,28-29 0,1 29 16,-29-28-16,29 28 0,-29-28 0,29 28 15,-29-28-15,28 28 0,-27-29 0,-1 29 16,0-28-16,29 28 0,-29-28 0,0 28 16,1-29-16,-1 1 0,0 28 0,0-28 15,29 28-15,-29-28 0,0 28 0,1-29 16,-1 29-16,-28-28 0,28 28 16,1 0-16,-29-28 0,28 28 0,0 0 0,0 0 15,1-28-15,27 28 0,-28 0 0,29 0 16,-29 0-16,0 0 0,1 0 0,-1 0 15,0 0-15,1 0 0,-1 0 16,0 0-16,0 0 16,1 0-1,-29 28-15,28-28 0,0 28 16,0-28-16,1 0 16,-1 0-16,0 28 0,1-28 15,-1 0-15,0 0 0,0 0 0,1 0 16,-1 0-16,0 0 0,0 0 15,1 0-15,-1-28 0,0 28 16,0-28-16,1 28 0,-1-57 0,0 57 16,29-28-16,-29 0 0,0 0 0,1-1 15,-1 1-15,28 0 0,-27 28 16,-1-28-16,0-1 0,1 1 0,-1 0 16,-28-1-16,28 29 0,-28-28 15,0 0-15,0 0 16,0 56 78,-56 0-79,56 0 1,-57-28-16,29 29 15,-1-29-15,1 0 0,0 28 16,0-28-16,-1 28 0,1-28 16,0 29-16,0-29 0,-29 0 15,29 28-15,-1-28 0,1 28 0,-28-28 16,27 28-16,-27 1 0,28-29 16,-1 28-16,-27-28 0,28 28 0,-29-28 0,29 28 15,-29-28-15,29 0 0,0 29 0,-29-29 16,29 0-16,0 28 0,-29-28 0,29 0 15,-1 0-15,1 28 0,0-28 16,0 0-16,-1 0 16,1 0-1,28 28-15,-28-28 16,0 0 0,-1 0-1,1 0 1,0 0-16,0 0 15,28-28-15,-29 28 16,1 0-16,0 0 16,-1 0-16,1 0 15,0 0-15,0 0 0,-1 0 16,1 0-16,0 0 0,0 0 16,28 28-16,-29-28 0,1 0 0,0 0 15,28-28 63,0 0-62,85 28-16,-85-28 16,84-1-16,1 1 15,-28 0-15,-29 28 16,0-28-16,1 28 0,-1 0 15,0-29-15,0 29 0,1 0 16,-1-28-16,0 28 0,0 0 16,1 0-1,-86 0 251,1 0-250,-1 0-1,57-28-15,-28 28 0,0 0 0,-1-28 16,1 28-16,0 0 0,-1 0 0,1-29 15,0 29-15,-29 0 0,29 0 0,-28-28 16,27 28-16,1 0 0,0 0 0,-29 0 16,29-28-16,0 28 0,-29 0 0,29 0 15,0 0-15,-1 0 0,1 0 0,0 0 16,0 0-16,-1 0 16,1 28-16,0-28 15,28 28-15,0 1 31,56-29-15,1 0 0,-1 0-1,-27 0-15,-1 0 0,0 0 16,0 0-16,1 0 0,-1 0 16,0 0-16,29 0 0,-29 0 0,0 0 15,1 0-15,-1 0 0,28 0 0,-27-29 16,-1 29-16,0 0 0,0 0 15,1 0-15,-1 0 16,0 0 0,-28-28-16,-85 28 93,85-28-93,-56 28 16,56-29-16,-57 29 0,1-28 16,28 28-16,-1 0 0,1 0 0,0 0 15,-1-28-15,1 28 0,-28 0 0,27-28 16,-27 28-16,28 0 0,-1-29 16,-27 29-16,28 0 0,-29-28 0,29 28 15,-1 0-15,1 0 0,0-28 0,0 28 16,-1 0-16,1 0 15,28-28 1,85 28 47,-29 0-48,29 0-15,-28 0 16,-29 0-16,29 0 0,-1 0 0,1 0 15,27 28-15,-27-28 0,0 0 0,27 28 16,-27-28-16,-1 28 0,1-28 0,28 29 16,-29-29-16,29 28 0,-28-28 0,27 28 15,-27-28-15,28 0 0,-29 28 0,1-28 16,-1 0-16,1 0 0,-29 0 0,1 0 16,-1 0-16,0 0 0,0 0 15,-28-28 16,-56 28-15,-29 0 0,57 0-16,-1 0 15,29 28 1,0 1 0,-28-1-16,28 0 0,0 1 15,0-1-15,0 0 0,0 0 16,-28 1-16,28-1 0,0 0 0,-28 29 15,28-29-15,0 28 0,0-27 0,0 27 16,0-28-16,0 29 0,0-29 0,0 29 16,0-29-16,0 0 0,56 1 0,-56-1 15,0 0-15,57-28 16,-29 0 0,-28-28-1,28 28-15,-28-57 0,0 29 0,0-28 16,0 27-16,0 1 0,0 0 0,0-1 15,0 1-15,0 0 0,0 0 0,-56-1 16,56 1-16,0 0 0,-57 0 16,57-1-16,-28 29 15,0-28-15,-1 28 0,29-28 16,-28 28-16,0-28 0,0 28 16,28-29-1,-29 29-15,1 0 16,28-28-16,-28 28 0,-1 0 15,1 0 1,0 0 0,0 0-16,-1 0 15,1 0-15,0 28 0,0-28 0,-1 0 16,29 29-16,-28-29 0,0 28 0,0-28 16,-1 28-16,1-28 0,0 28 0,-1 1 15,-27-29-15,28 28 0,-29 0 0,29 0 16,-29-28-16,1 29 0,-1-1 0,1 0 15,-1 0-15,1 1 0,-1-1 16,-28 0-16,29 1 0,-1-1 0,-28 0 16,29 0-16,-1 1 0,-28-1 0,29 0 15,-1 29-15,-27-29 0,27 0 0,1-28 16,-1 28-16,0 1 0,1-1 0,-1-28 16,1 28-16,28-28 0,-29 29 0,29-29 15,-29 0-15,29 28 0,0-28 0,-1 0 16,29-28 15,170-57-15,-113 56-16,-1 1 0,29 0 15,-29 0-15,29-29 0,0 29 0,0 0 0,0-1 16,-1 1-16,30-28 0,-1 27 16,-29 1-16,30 0 0,-1-1 0,0-27 15,-29 28-15,30-1 0,-30 1 0,-27 0 16,28 0-16,-29-1 0,-27 29 0,-1-28 15,0 28-15,-28-28 0,-85 28 32,85 28-17,-85-28-15,1 57 0,-1-29 0,0 0 16,0 0-16,-28 29 0,-28-29 0,28 29 16,-29-29-16,29 29 0,-28-1 15,28-28-15,0 29 0,-29-1 0,58-27 16,-29-1-16,28 0 0,28 0 0,1 1 15,27-29-15,1 28 0,141-85 16,29 1 0,-58 28-16,1-1 0,28-27 15,0 28-15,0-29 0,0 29 0,1-29 16,-30 29-16,1 0 0,0-1 0,0 1 16,-29 28-16,1-28 0,-29 28 0,0 0 15,1 0-15,-29 28 16,-85-28-1,85 57-15,-85-57 0,85 28 16,-85 0-16,85 29 0,-85-29 0,85 0 16,-56 1-16,-1-1 0,57 0 15,-28-28-15,28 28 0,0-84 32,85 56-32,-85-28 15,85-29-15,-29 29 0,1-29 0</inkml:trace>
  <inkml:trace contextRef="#ctx0" brushRef="#br0" timeOffset="10508.29">28806 15856 0,'-28'0'15,"-28"0"1,27-28-16,29-1 31,-28 29-15,0 0-1,0 0-15,-1 0 16,1 0-16,0 0 16,-1 0-16,1 0 0,28 29 0,-28-29 15,0 0-15,-1 0 0,1 0 0,0 0 16,0 28-16,-1-28 0,1 0 16,0 0-16,0 28 0,-1-28 0,1 0 15,0 28-15,-1-28 0,1 29 0,-28-29 16,27 28-16,1 0 0,0-28 0,-29 29 15,29-1-15,-29 0 0,29 0 0,0 1 16,-29-1-16,29 0 0,0 0 0,0 1 16,28-1-16,-29 28 0,29-27 0,0-1 15,0 0-15,0 29 0,0-29 0,0 0 16,85 29-16,-85-29 0,0 0 16,85 29-16,-85-29 0,85 0 0,-85 1 15,56-1-15,-56 0 0,57 0 0,-29 1 16,0-1-16,1 0 0,27-28 0,-28 28 15,29 1-15,-29-29 0,29 0 0,-1 28 16,1-28-16,-1 0 0,1 28 0,28-28 16,-29 0-16,1 29 0,-1-29 0,1 0 15,-1 0-15,1 0 0,0 0 0,-1 0 16,1 0-16,-29 0 0,28 0 0,-27 0 16,27 0-16,-28 0 0,1 0 0,-1 0 15,0 0-15,29 0 0,-29-29 16,0 29-16,1 0 0,-1-28 0,28 28 15,-27-28-15,27 28 0,-27 0 0,-1-29 16,0 29-16,29-28 0,-29 0 0,0 28 16,29-28-16,-29 28 0,0-29 0,1 29 15,-1-28-15,28 28 0,-56-28 0,29 28 16,-1-28-16,0 28 0,0-29 0,-28 1 16,29 28-16,-29-28 0,28 0 0,-28-1 15,0 1-15,0 0 0,0 0 16,0-1-16,0 1 0,0 0 0,-85-1 15,85 1-15,0 0 0,-85 0 16,85-1-16,-56 1 0,56 0 0,-57 0 16,57-1-16,-56 1 0,27 28 0,-27-28 15,28 0-15,-1-1 0,-27 29 0,28-28 16,-29 0-16,0 28 0,1-28 0,-1 28 16,1 0-16,-29-29 0,28 29 0,-27 0 15,27 0-15,-28 0 0,1 0 0,27 0 16,-28 0-16,29 0 0,-1 0 0,1 29 15,-1-29-15,0 0 0,1 28 0,-1-28 16,29 28-16,-28-28 0,-1 28 16,29 1-16,-29-1 0,29-28 0,-29 28 15,29-28-15,-28 28 0,-1 1 0,29-1 0,-29 0 16,1-28-16,-1 28 0,1 1 16,-1-1-16,29 0 0,-29 0 0,29 1 15,-28-1-15,27 0 0,1 1 0,28 27 16,-28-28-16,28 1 0,0-1 0,0 0 15,0 0-15,0 29 0,85-29 0,-85 0 16,84 1-16,-84-1 0,142 28 16,-86-27-16,29-29 0,0 28 0,0 0 0,-1 1 15,30-1-15,-30-28 0,1 28 0,0-28 16,28 0-16,-28 0 0,0 0 0,28 0 16,-28 0-16,-1 0 0,1 0 0,0-28 15,0 28-15,-29-28 0,29 28 16,-28-29-16,-1 1 0,29 0 15,-28-1-15,-1 1 0,-28 0 0,29 0 0,-1-29 16,-27 29-16,-1-29 0,0 1 0,1 28 16,-1-29-16,0 29 0,-28-29 0,0 29 15,28-29-15,-28 29 0,0-28 0,0 27 16,0 1-16,0-28 0,0 27 0,-84 1 16,84-28-16,0 27 0,-85 1 0,85 0 15,-57 0-15,1-1 0,27 29 0,1-28 16,-28 0-16,-1 28 0,29-29 0,-29 29 15,1-28-15,-1 28 0,29-28 0,-29 28 16,1 0-16,-1 0 0,1 0 16,27 0-16,-27 0 0,-1 0 0,1 0 15,-1 28-15,1-28 0,-1 28 0,-28-28 16,29 29-16,-1-1 0,1 0 0,-29 1 16,28-1-16,1 0 0,-1 29 0,1-29 15,-1 0-15,1 0 0,27 29 0,-27-29 16,28 0-16,-1 29 0,1-29 0,28 0 15,-28 29-15,28-29 0,0 29 0,0-1 16,0-27-16,0 27 0,85 1 16,-85-29-16,84 28 0,-84 1 0,114-29 0,-58 0 15,29 29-15,-29-29 0,29 1 16,0-1-16,0 0 0,0-28 0,-1 28 16,1 1-16,0-29 0,0 0 0,0 0 15,-1 0-15,1 0 0,0 0 0,28 0 16,-56-57-16,28 57 0,-1-28 0,1 28 15,-28-57-15,28 29 0,-29 0 0,1-29 16,-1 29-16,-28 0 0,1-1 0,27-27 16,-28 28-16,-28-1 0,29-27 0,-1-1 15,-28 29-15,0 0 0,0-29 0,0 29 16,0-29-16,0 29 0,0 0 0,-85-29 16,85 29-16,-56 0 0,56 0 0,-85-1 15,85 1-15,-113 0 0,56 0 16,1-1-16,-1 29 0,1-28 0,-29 28 15,-28-28-15,28 28 0,-28 0 0,0 0 16,0 0-16,0 0 0,-29 28 0,29-28 16,-28 57-16,28-57 0,-29 28 0,29 0 15,-28 29-15,28-29 0,0 0 0,28 0 16,0 29-16,0-29 0,29 0 0,28 29 16,-1-29-16,1 1 0,28 27 0,0-28 15,0 1-15,0 27 0,113 1 16,-113-29-16,113 28 0,-56-27 0,28 27 0,-29-28 15,29 29-15,-29 0 0,29-29 16,-28 28-16,28-27 0,-29-1 0,1 28 16,27-27-16,-27-1 0,0-28 0,27 28 15,-27-28-15,28 28 0,-29-28 0,1 0 16,28 0-16,-29 0 0,1-56 0,-1 56 16,29-57-16,-57 29 0,57 0 0,-57-29 15,29 29-15,-29-28 0,29 27 0,-29-27 16,0-1-16,1 1 0,-1-1 0,-28-28 15,28 29-15,-28-1 0,0-27 16,0 27-16,0 0 0,0-27 0,0 27 16,0 29-16,-85-29 0,85 1 0,0 28 0,-56-1 15,56-27-15,-85 28 0,28-1 0,29 1 16,-28 28-16,-1-28 0,-28-1 16,29 29-16,-29-28 0,0 28 0,0 0 15,-28 0-15,28 0 0,-28 0 0,28 0 16,-28 57-16,0-57 0,29 56 0,-30-56 15,30 57-15,-1-29 0,28 0 0,-28 1 16,29-1-16,-1 0 0,1 29 16,28-29-16,-1 0 0,1 29 0,28-29 0,-28 28 15,28 1-15,0-29 0,0 29 0,0-1 16,85-27-16,-85 27 0,84 1 0,-84-29 16,85 28-16,-28-27 0,-1 27 0,1-28 15,-1 1-15,1 27 0,28-27 16,-29-1-16,29-28 0,-28 28 0,27 0 15,-27-28-15,28 0 0,0 29 0,-1-29 16,1 0-16,0 0 0,-28-57 0,27 57 16,1-28-16,-28 28 0,27-57 0,-27 1 15,0 27-15,-1 1 0,1-28 0,-1 27 16,1-27-16,-29 28 0,0-29 0,1 1 16,-1 27-16,0-27 0,-28-1 0,0 1 15,0 27-15,0-27 0,0-1 0,0 1 16,0-1-16,-85 29 0,85-28 0,-85-1 15,85 29-15,-84-29 0,84 29 16,-113 0-16,56-1 0,0 29 0,1-28 16,-1 28-16,-27-28 0,27 28 0,-28 0 15,29 0-15,-1 0 0,-28 0 0,29 28 16,-1-28-16,1 57 0,-1-57 0,29 28 16,-29-28-16,29 57 0,0-29 0,0 0 15,-1 0-15,1 29 0,28-29 0,-28 29 16,28-29-16,0 28 0,0 1 0,0-1 15,0 1-15,0 0 0,113-1 16,-113-28-16,85 29 0,-85-1 0,84 1 0,-27-29 16,0 0-16,-1 29 0,1-29 0,27-28 15,-27 28-15,0 1 0,27-29 0,1 0 16,-28 0-16,27 0 0,-27 0 16,28 0-16,-29 0 0,29-29 0,-28 29 15,-1-56-15,29 28 0,-28-29 0,-1 29 16,1 0-16,-1-29 0,1 1 0,-1-1 15,-27 1-15,-1-1 0,0 0 0,0 1 16,-28-1-16,0 1 0,0-1 0,0 1 16,0-1-16,-84 1 0,84-1 0,-57 1 15,57-1-15,-85 29 0,85 0 0,-85-1 16,85 1-16,-84 0 0,27 28 0,29 0 16,-29 0-16,29 0 0,-29 0 0,1 0 15,-1 28-15,1-28 0,-1 57 16,1-29-16,-1 28 0,1-27 0,27-1 15,-27 29-15,28-29 0,-1 28 0,1-27 16,0-1-16,28 28 0,-28-27 0,28 27 16,0-28-16,0 1 0,0-1 0,0 0 15,0 0-15,0 1 0,0-1 16,0 0-16,56-28 31,1 0-31,-1-28 16,-28 28-16,1-28 15,-1 28 1,0 0-16,-28-29 0,0 1 63</inkml:trace>
  <inkml:trace contextRef="#ctx0" brushRef="#br0" timeOffset="12720.39">29457 16336 0,'-29'0'0,"1"0"0,0 57 0,0-29 16,-29 0 0,-254 227 15,226-199 0,85-112-15,170-85-1,-170 84 1,113-56-16,-85 85 16,-28-1-16,0 1 0,28 28 0,-28-28 31,-169 197 0,84-112-31,-56 56 16,112-85-16,-27 1 0,28-1 0,-1 0 15,1 0-15,0-28 16,28-56-16,85-1 16,28-27-1,56-86 1,-27 57 15,-227 254 0,-254 142 1,310-255-32,-112 85 31,141-141-31,85-29 15,28 29 1,0-57 0,-85 57-16,1 28 15,-1 0 1,-28 28 0,-170 85 15,170-84-31,-56-29 0,-29 28 15,57 0-15,-1-28 16,-27 0 0,27-113 15,143 57-31,-58-57 16,29 84-16,-85 1 0,56-29 15,1 57-15,-29-28 16,1 28-16,-29 57 15,0-29 1,-85-28-16,28 85 16,1-29-16,-1 29 15,29-57-15,0 29 16,28-29-16,113-28 16,-57 0-1,-56-28-15,113 28 0,-56-28 16,-1 28-16,1-57 0,-1 29 15,1 0-15,-1-1 0,1 1 0,0 28 0,-29-28 16,0 0-16,29 28 0,-29-29 16,0 29-16,-28 57 31,-85-57-31,85 28 16,-56-28-16,56 28 0,-57 1 15,29-1-15,0-28 16,28 28-16,-85-28 515,85 28-499,0 1-16,-28-1 16,28 0-16,0 0 0,0 1 0,0-1 15,0 0-15,0 0 0,0 1 16,0-1-16,84 0 0,-84 1 0,57-29 0,-57 28 16,85 0-16,-85 0 0,56-28 0,1 29 15,-29-29-15,29 28 0,-29-28 16,0 0-16,29 0 0,-29 0 0,0-57 15,29 57-15,-29-28 0,0 28 0,1-56 16,-1 27-16,0-27 0,-28 27 0,29 1 16,-29 0-16,0-29 0,0 29 0,0-28 15,0 27-15,0 1 0,0 0 0,-85 0 16,85-1-16,-85 29 0,85-28 16,-85 28-16,0 0 0,57 0 15,-29 57-15,29-57 0,-28 56 0,-1-28 16,29 1-16,0-1 0,-1 0 0,1 29 15,28-29-15,0 0 0,0 0 16,0 1-16,57-29 16,-1 0-16,29-29 15,0-27-15,-29 28 16,1-1-16,-29-27 0,29 28 0,-29-1 16,28-27-16,-27 28 0,27-1 0,-56 1 15,29 0-15,-1 0 0,0-1 16,-113 29-1,85 57 1,-85-57-16,85 28 0,-84 0 0,84 29 16,-57-29-16,57 0 0,-56 1 0,56-1 15,-57-28-15,57 28 0,-28 0 0,-1 1 16,29-58 15,85 29-15,-85-56-16,0 28 15,0-1-15,0 1 16,-56 28 0</inkml:trace>
  <inkml:trace contextRef="#ctx0" brushRef="#br0" timeOffset="14676.11">28891 16930 0,'0'28'94,"0"0"-32,0-84-15,0 28-47,57 28 16,-57-29-16,28 1 0,0 0 15,-28 0-15,29 28 0,-29-29 16,0 1-16,0 0 0,0 0 15,0-1-15,0 1 16,0 0-16,0 0 0,-57-1 16,57 1-1,-56 0-15,27-1 16,1 29-16,0 0 16,-1 0-16,1 0 0,0 0 15,0 29-15,-29-29 0,29 28 0,0-28 16,-1 57-16,1-29 0,0 0 0,-1 0 15,1 29-15,0-29 0,0 0 0,28 29 16,-29-29-16,29 29 0,0-29 0,0 0 16,0 0-16,0 1 0,0-1 0,0 0 15,57 1 1,-1-29 0,-56-57-16,57 57 0,-57-85 15,85 57-15,-57-29 0,0 29 0,1-28 16,27-1-16,-28 1 0,1 27 0,-1-27 15,-28 28-15,28-29 0,-28 29 0,29-1 16,-29 1-16,0 85 31,0-29-31,0 29 16,-85-29-16,85 0 0,0 0 0,0 1 16,0-1-16,0 0 0,0 0 0,0 1 15,0-1-15,0 0 16,0 0-16,0-56 31,85 28-31,-85-56 0,56 56 16,-56-57-16,57 29 0,-29 0 15,0 28-15,29-29 0,-29 1 16,0 28-16,-28-28 0,28 28 16,-28 56-1,0-27 1,0-1-16,-56 0 15,56 0-15,0 1 16,0-58 47,0 1-63,0 0 15,28 28-15,-28-28 16,85 28-16,-85-29 0</inkml:trace>
  <inkml:trace contextRef="#ctx0" brushRef="#br0" timeOffset="16812.5">30107 17213 0,'0'0'0,"56"0"16,1 0 234,-29 0-219,29 0-31,-1 0 15,-27 0-15,-1 0 0,0 0 0,29 0 16,-29 0-16,0 0 0,29 0 0,-1 0 16,-27 0-16,27 0 0,1 0 0,-1 28 15,1-28-15,-1 0 0,1 0 0,-1 0 16,29 0-16,-28 0 0,27 28 0,1-28 16,0 0-16,28 0 0,-28 0 0,28 28 15,-28-28-15,28 29 0,-28-29 0,0 0 16,-1 28-16,29-28 0,-28 0 0,0 28 15,28-28-15,-28 0 0,28 28 0,-28-28 16,28 0-16,0 0 0,-28 29 16,28-29-16,-28 0 0,28 28 0,-28-28 15,-1 0-15,1 0 0,0 0 0,-29 28 16,29-28-16,-28 0 0,28 0 0,-29 0 16,1 29-16,-1-29 0,1 0 0,-1 0 15,-27 0-15,27 0 0,1 0 0,-29 0 16,0 0-16,29 0 0,-29 0 0,0 0 15,1 0-15,-1 0 0,0 0 0,0 0 16,1 0-16,-1 0 0,0 0 16,0 0-16,1 0 0,-1 0 15,0-29-15,29 29 0,-1 0 16,-27 0-16,-1 0 16,0 0-16,0 0 15,1 0 1,-29-28 187,-57 28-187,1-28-1,27 28 1,1 0 15,28-29-15,-28 29-16,0 0 15,-1 0 17,29-28-17,-85 28 95,57 0-95,-28 0 1,27 0-1,1 0 1,0 0 0,0 0-1,-1 0-15,1 0 16,0 0-16,-1 0 16,1 0-1,0 0 1,0 0-16,-1-28 15,1 28-15,28-28 0</inkml:trace>
  <inkml:trace contextRef="#ctx0" brushRef="#br0" timeOffset="18248.47">30955 17608 0,'-28'0'16,"-1"-28"-16,29 0 0,-56 0 15,-114-86 16,142 114-15,-85-56 0,85 56-1,-1 0 1,114 0 0,0 28-1,28-28 1,170 57-16,-198-29 15,-1 0-15,114 1 0,141 55 16,-254-55-16,28-1 0,368 85 31,-368-85-31,707 142 32,-735-142-32,-29-28 0,1 0 0,141 28 31,-170-28-31,57 0 15,-57 0-15,-28-28 16,0 0 0,0-1-1,-85 1-15,0-28 16,29 27-16,-29 1 16,57 28-16,-1-28 0,1 28 0,-28-28 15,27 28-15,1-29 0,-28 29 0,27-28 16,1 28-16,-29-28 0,29 28 0,-28-28 15,27 28-15,-27-29 0,28 29 0,-29-28 16,29 0-16,0 0 0,-29 28 16,0-29-16,29 1 0,0 0 0,-29-1 0,29 1 15,-28 28-15,27-28 0,1 0 16,0 28-16,-1-29 0,1 29 0,0-28 16,0 28-16,-1-28 0,1 28 0,0 0 15,28-28-15,-28 28 0,-1 0 0,29-29 16,-28 29-16,28 57 47,57-57-47,-57 28 0,56-28 15,-56 28-15,85 1 0,-29-1 0,1-28 0,0 28 16,-1 0-16,1 29 0,-1-29 0,29 1 16,-28-1-16,27 0 0,-27 0 0,-1 29 15,1-29-15,-1 0 0,1 1 16,0-1-16,-29 0 0,0 0 0,0 1 15,1-1-15,-1 0 0,0 0 0,0 1 16,-28-1-16,29-28 0,-29 28 16,28-28-16,-28 29 0,28-1 15,-28 0-15,29-28 0,-29 28 16,-85-28 0,28 0-1,-28 0-15,29 0 0,-1 0 16,1 0-16,-29 0 0,28 0 0,-27-28 15,27 28-15,-28 0 0,0 0 0,29-28 16,-29 28-16,0 0 0,29 0 16,-29 0-16,28 0 0,1 0 0,-1 0 15,29 0-15,-28 0 0,27 0 0,1 0 16,0 0-16,-1 0 0,29 28 0,-28-28 16,113 0 15,0 0-31,28 0 15,-57 0-15,29 0 0,-28 0 0,28 28 16,-1-28-16,-27 0 0,28 29 0,-29-29 16,1 28-16,-1-28 0,-27 28 0,27-28 15,-28 0-15,1 28 0,-1-28 0,28 29 16,-27-1-16,-1-28 16,0 28-16,1-28 0,-1 28 15,-85-28 32,57-28-31,-56 28-16,-1-28 15,29 0-15,0-1 0,-29 29 0,29-28 16,-29 0-16</inkml:trace>
  <inkml:trace contextRef="#ctx0" brushRef="#br0" timeOffset="19769.59">30955 17919 0,'0'-28'16,"85"56"78,-85 0-94,85-28 15,-85 29-15,113-29 0,-57 28 0,29 0 16,0-28-16,0 29 0,28-1 0,-29 0 15,30 0-15,-1 1 0,0-29 0,0 28 16,0 0-16,0 0 0,0 1 16,0-1-16,-28 0 0,28-28 0,-28 28 0,0 1 15,-29-29-15,29 28 0,-29-28 16,1 28-16,-29 0 0,1-28 0,-1 0 0,0 29 16,0-29-1,-141-29 16,28 1-31,29 28 0,-1-56 16,1 56-16,-1-29 0,1 1 0,28 28 16,-29-28-16,0 28 0,1 0 0,28-28 15,-1 28-15,-27 0 0,28-29 0,-29 29 16,29 0-16,-29 0 0,29-28 16,0 28-16,-29 0 0,29 0 0,0 0 0,-29 0 15,29 0-15,-29 0 0,1 0 16,-1 0-16,29 0 0,-29 0 0,1 0 15,-1 0-15,-28 0 0,29 0 0,-1 0 16,1 0-16,-1 0 0,1 0 0,28 0 16,-29 0-16,29 0 0,-1 0 0,1 0 15,0 0-15,0 0 0,-1 0 16,114 0 15,-28 28-15,28-28-16,-29 29 15,1-29-15,-1 0 0,1 0 16,27 28-16,-27 0 0,28-28 0,-29 28 0,29-28 16,-28 29-16,28-29 0,-29 28 15,29-28-15,-29 0 0,1 28 0,-1-28 16,1 28-16,-29-28 0,29 0 0,-29 0 16,0 0-16,-28 29 0,29-29 0,-1 0 15,-141 0 16,56 0-15,57-29-16,-85 29 0,29 0 16,-1 0-16,1-28 0,28 28 0,-29 0 15,1-28-15,-1 28 0,29 0 16,-29 0-16,1 0 0,27 0 0,-27 0 16,-1 0-16,29 0 0,0 0 0,-29 0 15,29 0-15,0 28 0,-1-28 0,1 0 16,0 0-16,0 28 0,-1-28 15,114 0 17,-28 29-32,56-29 15,-28 0-15,-29 0 0,29 0 0,0 0 16,0 0-16,-1 0 0,-27 0 16,28 0-16,-29 0 0,1 0 0,-1 0 0,-27-29 15,27 29-15,-28 0 0,1 0 16,-1-28-16,0 28 0,-28-28 0,28 28 15,-28-28-15,29 28 0,-29-29 16,0 1-16,-85 0 16,28 0-1,1 28 1,28 0-16,-1 0 16,1 0-16,0 0 0,-1 0 15,1 0 1,28 28-1,85 0 1,-28 0 0,-1-28-1,-56 29-15,28-29 0,29 0 16,-29 0-16,-28 28 16,28-28-16,-56 0 125,0 0-79,0 0-30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CFD9-781C-4451-AFD8-414EBC43135F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6C5AB-D6C2-49B4-8F3B-AA7FA73F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69DF-E653-4460-BB46-FA34A5DEF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F5AB3-9FB3-45BF-9878-9665EA788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1C76E-3724-4614-9E34-9C2101A70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7045C-20A5-4E6A-80DA-58AD9EB4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4A77A-C34C-4AF5-8ECC-876322A9B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9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0E8D-D633-4C92-AF37-B10F3E5A2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E6A6F-F3FE-4FED-87BF-1CF75A1F7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74B3A-15AD-4024-9398-3BA4414FC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A52A8-86A9-4B77-B6A7-28D8B8ECF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8C22-3E81-43BA-8C69-BB714A4D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2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98530B-0C58-4E34-A5EF-905BD76AD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1295FF-11F1-4909-AF07-AECB50CA6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2E98C-6CA4-4E98-B867-F737CD8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57FDB-114C-4087-8F7F-437EC5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B9A14-D2AC-40C5-AFDE-04B4E74D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179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4083-F8F9-4AA8-8551-012689A6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F3DC1-7EEF-4EA1-98E4-7759B22EF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F98EF-93FF-43FB-811C-261B2D9F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50002-2181-468C-BA36-84F3600A0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B8C93-F850-4D3B-892D-E9F3C16B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63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6A5D-6C21-415F-8375-11A7F188B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72075-EDA0-4142-9928-E9E4FD319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A9799-91A0-46BE-A861-0622FA7E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D9FBB-3F00-4B92-A120-1F00E3D99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FC1F4-7931-4994-B78A-F0B29DFB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10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BBF83-D945-4BC3-99F4-1629DEA07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AB734-84DB-43D7-AFDF-DBCF118B2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039AA-0FA9-4B74-8259-2B143F048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E7BB1-27A5-40D8-93AD-4F1F42142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26D83-EBA8-43ED-8BE5-1E9F491C6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249EE-7FE8-47F0-9E1C-E668E328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0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C3D79-E404-4700-B54D-22F016B0B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7E36F-1848-4753-B6BE-F114F6B10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FEAD6-8095-44D2-8469-19721CB9E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56900-C776-423E-9D96-51751AB75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BA555-0BEC-4580-9545-0DE2B56BF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FEDC30-1C63-438D-897D-1046321E5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ECF67-93A4-41D6-83CC-A8BA17C2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78D7AE-2B04-476E-B33A-6C66ED9E5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26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0254-1F2E-44A7-BC75-7852D974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DFD46-F267-4D9A-8C8D-32E998990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BAF227-2AAB-4F27-AB39-6E7B89D95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92C6BF-459A-43DA-BE9C-E797EB6A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44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23DE3-6378-4148-A5A4-754A75B9E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E443C-EEC0-41AC-BA02-0A8B0E128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ED9B1-66D0-43B7-9AD0-2CBBFCE1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3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7EB9D-806A-42E5-9CA5-CB4178D2F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92E4-9D2A-470B-8870-F1EF6F410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1BAD0-610F-4E97-8008-2F0E14659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DAEF1-0F40-452D-A62F-6ED16AF5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63A1C-1946-4A31-9D3C-7369C61A6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D3BEC-45A1-4910-9F4B-D47AE20F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0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EA753-D7D2-485A-90FA-79E36569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0666BA-82E1-418A-8C28-70F1EC38B2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6072F-4AB7-4808-BFAA-DE40A512D2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7FBDC-37BF-4180-BC53-B855C0330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34E6A-FB0A-4926-A648-56182A454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CED45-4218-4D8A-9267-DDA70901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92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25A44B-0299-45CD-BD96-6EE26B3A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EFB3F-8A16-4B67-BE11-68FF6FCB2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15CE0-4932-4733-B641-8F2C54580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0539-C7FA-4091-ACAE-FF453B1C3113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318E4-AD83-48D0-9CDC-B2C27DCD3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46FE-A36A-4BEA-B984-B472CE9EB6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9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xceljet.net/excel-formulas-and-functions" TargetMode="External"/><Relationship Id="rId3" Type="http://schemas.openxmlformats.org/officeDocument/2006/relationships/hyperlink" Target="https://www.w3schools.com/python/python_getstarted.asp" TargetMode="External"/><Relationship Id="rId7" Type="http://schemas.openxmlformats.org/officeDocument/2006/relationships/hyperlink" Target="https://edu.gcfglobal.org/en/excel/" TargetMode="External"/><Relationship Id="rId2" Type="http://schemas.openxmlformats.org/officeDocument/2006/relationships/hyperlink" Target="https://www.python.org/about/gettingstarte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naconda.com/" TargetMode="External"/><Relationship Id="rId5" Type="http://schemas.openxmlformats.org/officeDocument/2006/relationships/hyperlink" Target="https://www.programiz.com/python-programming/ide" TargetMode="External"/><Relationship Id="rId4" Type="http://schemas.openxmlformats.org/officeDocument/2006/relationships/hyperlink" Target="https://www.programiz.com/python-programming/first-program" TargetMode="External"/><Relationship Id="rId9" Type="http://schemas.openxmlformats.org/officeDocument/2006/relationships/hyperlink" Target="https://support.microsoft.com/en-us/office/use-the-analysis-toolpak-to-perform-complex-data-analysis-6c67ccf0-f4a9-487c-8dec-bdb5a2cefab6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3E60-5C90-4D45-B681-BEC2FA43BF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AISC1003</a:t>
            </a:r>
            <a:br>
              <a:rPr lang="en-US"/>
            </a:br>
            <a:r>
              <a:rPr lang="en-US"/>
              <a:t>Machine Learning I</a:t>
            </a:r>
          </a:p>
        </p:txBody>
      </p:sp>
    </p:spTree>
    <p:extLst>
      <p:ext uri="{BB962C8B-B14F-4D97-AF65-F5344CB8AC3E}">
        <p14:creationId xmlns:p14="http://schemas.microsoft.com/office/powerpoint/2010/main" val="362637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869"/>
    </mc:Choice>
    <mc:Fallback xmlns="">
      <p:transition spd="slow" advTm="388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–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653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We have taken the first step towards building an AI, what is it?</a:t>
            </a:r>
          </a:p>
          <a:p>
            <a:r>
              <a:rPr lang="en-US"/>
              <a:t>describe in detail what a brain does and how it does it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If we do this well </a:t>
            </a:r>
            <a:r>
              <a:rPr lang="en-US" b="1"/>
              <a:t>enough</a:t>
            </a:r>
            <a:r>
              <a:rPr lang="en-US"/>
              <a:t>, then we can simulate it</a:t>
            </a:r>
          </a:p>
          <a:p>
            <a:r>
              <a:rPr lang="en-US"/>
              <a:t>Turing test: can you tell if it was a computer or human? 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But eventually we hit a wall.  </a:t>
            </a:r>
            <a:r>
              <a:rPr lang="en-US">
                <a:solidFill>
                  <a:schemeClr val="accent6"/>
                </a:solidFill>
              </a:rPr>
              <a:t>Where/why did we fail?</a:t>
            </a:r>
          </a:p>
          <a:p>
            <a:r>
              <a:rPr lang="en-US"/>
              <a:t>don’t forget ‘A’ = artificial which means we are limited by the technology, processing speeds, manufacturing etc. </a:t>
            </a:r>
            <a:r>
              <a:rPr lang="en-US" b="1"/>
              <a:t>vs</a:t>
            </a:r>
            <a:r>
              <a:rPr lang="en-US"/>
              <a:t> the human brain </a:t>
            </a:r>
          </a:p>
          <a:p>
            <a:r>
              <a:rPr lang="en-US"/>
              <a:t>miniaturization, industrialization etc. allowed supercomputing</a:t>
            </a:r>
          </a:p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1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–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653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Now we have a platform from which to study the big questions such as:</a:t>
            </a:r>
          </a:p>
          <a:p>
            <a:r>
              <a:rPr lang="en-US"/>
              <a:t>reasoning/decision-making/problem-solving</a:t>
            </a:r>
          </a:p>
          <a:p>
            <a:pPr lvl="1"/>
            <a:r>
              <a:rPr lang="en-US"/>
              <a:t>higher-order ‘thinking’</a:t>
            </a:r>
          </a:p>
          <a:p>
            <a:r>
              <a:rPr lang="en-US"/>
              <a:t>predicting/simulating/planning</a:t>
            </a:r>
          </a:p>
          <a:p>
            <a:pPr lvl="1"/>
            <a:r>
              <a:rPr lang="en-US"/>
              <a:t>thinking ahead, what-if, imagining</a:t>
            </a:r>
          </a:p>
          <a:p>
            <a:r>
              <a:rPr lang="en-US"/>
              <a:t>ontology/epistemology/mapping</a:t>
            </a:r>
          </a:p>
          <a:p>
            <a:pPr lvl="1"/>
            <a:r>
              <a:rPr lang="en-US"/>
              <a:t>how/what/why do we know?</a:t>
            </a:r>
          </a:p>
          <a:p>
            <a:r>
              <a:rPr lang="en-US"/>
              <a:t>learning/adapting</a:t>
            </a:r>
          </a:p>
          <a:p>
            <a:pPr lvl="1"/>
            <a:r>
              <a:rPr lang="en-US"/>
              <a:t>memory-based, pattern-recognition, classifying, sorting, filtering</a:t>
            </a:r>
          </a:p>
          <a:p>
            <a:r>
              <a:rPr lang="en-US"/>
              <a:t>sensing/reacting</a:t>
            </a:r>
          </a:p>
          <a:p>
            <a:pPr lvl="1"/>
            <a:r>
              <a:rPr lang="en-US"/>
              <a:t>perceiving, affecting the environment </a:t>
            </a:r>
          </a:p>
        </p:txBody>
      </p:sp>
    </p:spTree>
    <p:extLst>
      <p:ext uri="{BB962C8B-B14F-4D97-AF65-F5344CB8AC3E}">
        <p14:creationId xmlns:p14="http://schemas.microsoft.com/office/powerpoint/2010/main" val="345088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–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653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AI 1950s:</a:t>
            </a:r>
          </a:p>
          <a:p>
            <a:pPr marL="0" indent="0">
              <a:buNone/>
            </a:pPr>
            <a:r>
              <a:rPr lang="en-US"/>
              <a:t>the ability to interact with stimulus and/or affect change in an environment as a human could</a:t>
            </a:r>
          </a:p>
          <a:p>
            <a:pPr marL="0" indent="0">
              <a:buNone/>
            </a:pPr>
            <a:r>
              <a:rPr lang="en-US"/>
              <a:t>  </a:t>
            </a:r>
          </a:p>
          <a:p>
            <a:pPr marL="0" indent="0">
              <a:buNone/>
            </a:pPr>
            <a:r>
              <a:rPr lang="en-US"/>
              <a:t>ML 1980s:</a:t>
            </a:r>
          </a:p>
          <a:p>
            <a:pPr marL="0" indent="0">
              <a:buNone/>
            </a:pPr>
            <a:r>
              <a:rPr lang="en-US"/>
              <a:t>a subset of AI in which a machine </a:t>
            </a:r>
            <a:r>
              <a:rPr lang="en-US" u="sng"/>
              <a:t>mimics learning without being told how</a:t>
            </a:r>
          </a:p>
        </p:txBody>
      </p:sp>
      <p:sp>
        <p:nvSpPr>
          <p:cNvPr id="4" name="Oval 3"/>
          <p:cNvSpPr/>
          <p:nvPr/>
        </p:nvSpPr>
        <p:spPr>
          <a:xfrm>
            <a:off x="4743450" y="4776107"/>
            <a:ext cx="1796142" cy="185329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4961164" y="5091793"/>
            <a:ext cx="990600" cy="94977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351850" y="5333421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ML      AI</a:t>
            </a:r>
          </a:p>
        </p:txBody>
      </p:sp>
    </p:spTree>
    <p:extLst>
      <p:ext uri="{BB962C8B-B14F-4D97-AF65-F5344CB8AC3E}">
        <p14:creationId xmlns:p14="http://schemas.microsoft.com/office/powerpoint/2010/main" val="313881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–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6536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AI</a:t>
            </a:r>
            <a:r>
              <a:rPr lang="en-US" b="1"/>
              <a:t>\</a:t>
            </a:r>
            <a:r>
              <a:rPr lang="en-US"/>
              <a:t>ML:</a:t>
            </a:r>
          </a:p>
          <a:p>
            <a:pPr marL="0" indent="0">
              <a:buNone/>
            </a:pPr>
            <a:r>
              <a:rPr lang="en-US"/>
              <a:t>AI: e.g. </a:t>
            </a:r>
            <a:r>
              <a:rPr lang="en-US" b="1"/>
              <a:t>fast, vast</a:t>
            </a:r>
            <a:r>
              <a:rPr lang="en-US"/>
              <a:t>, database look ups (</a:t>
            </a:r>
            <a:r>
              <a:rPr lang="en-US" err="1"/>
              <a:t>chatbots</a:t>
            </a:r>
            <a:r>
              <a:rPr lang="en-US"/>
              <a:t> –within parameters)</a:t>
            </a:r>
          </a:p>
          <a:p>
            <a:pPr marL="0" indent="0">
              <a:buNone/>
            </a:pPr>
            <a:r>
              <a:rPr lang="en-US"/>
              <a:t>      e.g. early computer chess (rules-based dictionaries)</a:t>
            </a:r>
          </a:p>
          <a:p>
            <a:pPr marL="0" indent="0">
              <a:buNone/>
            </a:pPr>
            <a:r>
              <a:rPr lang="en-US"/>
              <a:t>      e.g. NLP (grammar/syntax rules)</a:t>
            </a:r>
          </a:p>
          <a:p>
            <a:pPr marL="0" indent="0">
              <a:buNone/>
            </a:pPr>
            <a:r>
              <a:rPr lang="en-US"/>
              <a:t>      e.g. T9 text prediction (frequency-based dictionary lookup)</a:t>
            </a:r>
          </a:p>
          <a:p>
            <a:pPr marL="0" indent="0">
              <a:buNone/>
            </a:pPr>
            <a:r>
              <a:rPr lang="en-US"/>
              <a:t>      e.g. </a:t>
            </a:r>
            <a:r>
              <a:rPr lang="en-US" err="1"/>
              <a:t>blockchain</a:t>
            </a:r>
            <a:r>
              <a:rPr lang="en-US"/>
              <a:t> (authenticity, automatic, fast!)</a:t>
            </a:r>
          </a:p>
          <a:p>
            <a:pPr marL="0" indent="0">
              <a:buNone/>
            </a:pPr>
            <a:r>
              <a:rPr lang="en-US"/>
              <a:t>      e.g. data science</a:t>
            </a:r>
          </a:p>
          <a:p>
            <a:pPr marL="0" indent="0">
              <a:buNone/>
            </a:pPr>
            <a:r>
              <a:rPr lang="en-US"/>
              <a:t>Advantages:</a:t>
            </a:r>
          </a:p>
          <a:p>
            <a:pPr marL="0" indent="0">
              <a:buNone/>
            </a:pPr>
            <a:r>
              <a:rPr lang="en-US"/>
              <a:t>-speed</a:t>
            </a:r>
          </a:p>
          <a:p>
            <a:pPr marL="0" indent="0">
              <a:buNone/>
            </a:pPr>
            <a:r>
              <a:rPr lang="en-US"/>
              <a:t>-simplicity</a:t>
            </a:r>
          </a:p>
          <a:p>
            <a:pPr marL="0" indent="0">
              <a:buNone/>
            </a:pPr>
            <a:r>
              <a:rPr lang="en-US"/>
              <a:t>-deterministic accuracy</a:t>
            </a:r>
          </a:p>
          <a:p>
            <a:pPr marL="0" indent="0">
              <a:buNone/>
            </a:pPr>
            <a:r>
              <a:rPr lang="en-US"/>
              <a:t>-understandability (no biases, </a:t>
            </a:r>
            <a:r>
              <a:rPr lang="en-US" err="1"/>
              <a:t>explainability</a:t>
            </a:r>
            <a:r>
              <a:rPr lang="en-US"/>
              <a:t>/cause-effect, no </a:t>
            </a:r>
            <a:r>
              <a:rPr lang="en-US" err="1"/>
              <a:t>blackbox</a:t>
            </a:r>
            <a:r>
              <a:rPr lang="en-US"/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68594" y="244928"/>
            <a:ext cx="1796142" cy="1853293"/>
            <a:chOff x="4743450" y="4776107"/>
            <a:chExt cx="1796142" cy="1853293"/>
          </a:xfrm>
          <a:solidFill>
            <a:srgbClr val="FF0000"/>
          </a:solidFill>
        </p:grpSpPr>
        <p:sp>
          <p:nvSpPr>
            <p:cNvPr id="4" name="Oval 3"/>
            <p:cNvSpPr/>
            <p:nvPr/>
          </p:nvSpPr>
          <p:spPr>
            <a:xfrm>
              <a:off x="4743450" y="4776107"/>
              <a:ext cx="1796142" cy="1853293"/>
            </a:xfrm>
            <a:prstGeom prst="ellipse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961164" y="5091793"/>
              <a:ext cx="990600" cy="949779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1850" y="5333421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ML      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628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225" y="50800"/>
            <a:ext cx="10515600" cy="1325563"/>
          </a:xfrm>
        </p:spPr>
        <p:txBody>
          <a:bodyPr/>
          <a:lstStyle/>
          <a:p>
            <a:r>
              <a:rPr lang="en-US"/>
              <a:t>Machine Learning –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244599"/>
            <a:ext cx="1092653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ML</a:t>
            </a:r>
            <a:r>
              <a:rPr lang="en-US">
                <a:sym typeface="SAPDings" panose="00000409000000000000" pitchFamily="49" charset="2"/>
              </a:rPr>
              <a:t> </a:t>
            </a:r>
            <a:r>
              <a:rPr lang="en-US">
                <a:sym typeface="Symbol" panose="05050102010706020507" pitchFamily="18" charset="2"/>
              </a:rPr>
              <a:t> AI</a:t>
            </a:r>
            <a:r>
              <a:rPr lang="en-US"/>
              <a:t>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Advantages:</a:t>
            </a:r>
          </a:p>
          <a:p>
            <a:pPr marL="0" indent="0">
              <a:buNone/>
            </a:pPr>
            <a:r>
              <a:rPr lang="en-US"/>
              <a:t>-not stuck by rigid rules</a:t>
            </a:r>
          </a:p>
          <a:p>
            <a:pPr marL="0" indent="0">
              <a:buNone/>
            </a:pPr>
            <a:r>
              <a:rPr lang="en-US"/>
              <a:t>-diverse set of problems</a:t>
            </a:r>
          </a:p>
          <a:p>
            <a:pPr marL="0" indent="0">
              <a:buNone/>
            </a:pPr>
            <a:r>
              <a:rPr lang="en-US"/>
              <a:t>-stochastic accuracy </a:t>
            </a:r>
          </a:p>
          <a:p>
            <a:pPr marL="0" indent="0">
              <a:buNone/>
            </a:pPr>
            <a:r>
              <a:rPr lang="en-US"/>
              <a:t>(increasing w/volume)</a:t>
            </a:r>
          </a:p>
          <a:p>
            <a:pPr marL="0" indent="0">
              <a:buNone/>
            </a:pPr>
            <a:r>
              <a:rPr lang="en-US"/>
              <a:t>-?insights w/o needing </a:t>
            </a:r>
          </a:p>
          <a:p>
            <a:pPr marL="0" indent="0">
              <a:buNone/>
            </a:pPr>
            <a:r>
              <a:rPr lang="en-US"/>
              <a:t>understanding (</a:t>
            </a:r>
            <a:r>
              <a:rPr lang="en-US" err="1"/>
              <a:t>blackbox</a:t>
            </a:r>
            <a:r>
              <a:rPr lang="en-US"/>
              <a:t>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9968594" y="244928"/>
            <a:ext cx="1796142" cy="1853293"/>
            <a:chOff x="4743450" y="4776107"/>
            <a:chExt cx="1796142" cy="1853293"/>
          </a:xfrm>
        </p:grpSpPr>
        <p:sp>
          <p:nvSpPr>
            <p:cNvPr id="4" name="Oval 3"/>
            <p:cNvSpPr/>
            <p:nvPr/>
          </p:nvSpPr>
          <p:spPr>
            <a:xfrm>
              <a:off x="4743450" y="4776107"/>
              <a:ext cx="1796142" cy="185329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961164" y="5091793"/>
              <a:ext cx="990600" cy="949779"/>
            </a:xfrm>
            <a:prstGeom prst="ellipse">
              <a:avLst/>
            </a:prstGeom>
            <a:solidFill>
              <a:srgbClr val="0C0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1850" y="5333421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ML      AI</a:t>
              </a:r>
            </a:p>
          </p:txBody>
        </p:sp>
      </p:grpSp>
      <p:pic>
        <p:nvPicPr>
          <p:cNvPr id="2050" name="Picture 2" descr="10 Companies Using Machine Learning in Cool Ways | 7wDat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54" y="1171574"/>
            <a:ext cx="7918623" cy="5664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684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45167"/>
            <a:ext cx="10885098" cy="1325563"/>
          </a:xfrm>
        </p:spPr>
        <p:txBody>
          <a:bodyPr/>
          <a:lstStyle/>
          <a:p>
            <a:r>
              <a:rPr lang="en-US"/>
              <a:t>Intro –</a:t>
            </a:r>
            <a:r>
              <a:rPr lang="en-US" sz="3600"/>
              <a:t>Mapping Machine Learning –</a:t>
            </a:r>
            <a:r>
              <a:rPr lang="en-US" sz="3600" err="1"/>
              <a:t>Basira</a:t>
            </a:r>
            <a:r>
              <a:rPr lang="en-US" sz="3600"/>
              <a:t> Lab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608449"/>
            <a:ext cx="12134850" cy="6249551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84632" y="365760"/>
            <a:ext cx="2011680" cy="14598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10086" y="413134"/>
            <a:ext cx="2011680" cy="14598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873240" y="570970"/>
            <a:ext cx="2011680" cy="14598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73696" y="2984451"/>
            <a:ext cx="2011680" cy="14598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221980" y="4054902"/>
            <a:ext cx="2011680" cy="14598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090160" y="4444316"/>
            <a:ext cx="2011680" cy="14598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078480" y="3834325"/>
            <a:ext cx="2011680" cy="14598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49880" y="2681778"/>
            <a:ext cx="2011680" cy="14598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232350" y="2832044"/>
            <a:ext cx="1162340" cy="11593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532578" y="3963662"/>
            <a:ext cx="1162340" cy="11593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4652246" y="212919"/>
            <a:ext cx="2011680" cy="145986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5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–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653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ML</a:t>
            </a:r>
            <a:r>
              <a:rPr lang="en-US">
                <a:sym typeface="SAPDings" panose="00000409000000000000" pitchFamily="49" charset="2"/>
              </a:rPr>
              <a:t> </a:t>
            </a:r>
            <a:r>
              <a:rPr lang="en-US">
                <a:sym typeface="Symbol" panose="05050102010706020507" pitchFamily="18" charset="2"/>
              </a:rPr>
              <a:t>vs. HL</a:t>
            </a:r>
            <a:endParaRPr lang="en-US"/>
          </a:p>
          <a:p>
            <a:pPr marL="0" indent="0">
              <a:buNone/>
            </a:pPr>
            <a:r>
              <a:rPr lang="en-US"/>
              <a:t>Machine Learning works by starting with an algorithm (set of instructions)</a:t>
            </a:r>
          </a:p>
          <a:p>
            <a:pPr marL="0" indent="0">
              <a:buNone/>
            </a:pPr>
            <a:r>
              <a:rPr lang="en-US"/>
              <a:t>We then evaluate that algorithm, feedback to the algorithm, which improves</a:t>
            </a: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In humans, same thing:</a:t>
            </a:r>
            <a:r>
              <a:rPr lang="en-US"/>
              <a:t> </a:t>
            </a:r>
          </a:p>
          <a:p>
            <a:pPr marL="0" indent="0">
              <a:buNone/>
            </a:pPr>
            <a:r>
              <a:rPr lang="en-US"/>
              <a:t>If you play cricket, you miss the ball, you adjust, you try again</a:t>
            </a:r>
          </a:p>
          <a:p>
            <a:pPr marL="0" indent="0">
              <a:buNone/>
            </a:pPr>
            <a:r>
              <a:rPr lang="en-US"/>
              <a:t>But remember, we are mimicking the Human Brain:</a:t>
            </a:r>
          </a:p>
          <a:p>
            <a:pPr marL="0" indent="0">
              <a:buNone/>
            </a:pPr>
            <a:r>
              <a:rPr lang="en-US"/>
              <a:t>                                 </a:t>
            </a:r>
          </a:p>
          <a:p>
            <a:pPr marL="0" indent="0">
              <a:buNone/>
            </a:pPr>
            <a:r>
              <a:rPr lang="en-US" sz="2000"/>
              <a:t>			100 billion</a:t>
            </a:r>
          </a:p>
          <a:p>
            <a:pPr marL="0" indent="0">
              <a:buNone/>
            </a:pPr>
            <a:r>
              <a:rPr lang="en-US" sz="2000"/>
              <a:t>			 10,000x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968594" y="244928"/>
            <a:ext cx="1796142" cy="1853293"/>
            <a:chOff x="4743450" y="4776107"/>
            <a:chExt cx="1796142" cy="1853293"/>
          </a:xfrm>
        </p:grpSpPr>
        <p:sp>
          <p:nvSpPr>
            <p:cNvPr id="4" name="Oval 3"/>
            <p:cNvSpPr/>
            <p:nvPr/>
          </p:nvSpPr>
          <p:spPr>
            <a:xfrm>
              <a:off x="4743450" y="4776107"/>
              <a:ext cx="1796142" cy="1853293"/>
            </a:xfrm>
            <a:prstGeom prst="ellipse">
              <a:avLst/>
            </a:prstGeom>
            <a:noFill/>
            <a:ln>
              <a:solidFill>
                <a:srgbClr val="0C0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961164" y="5091793"/>
              <a:ext cx="990600" cy="949779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1850" y="5333421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DL      ML</a:t>
              </a:r>
            </a:p>
          </p:txBody>
        </p:sp>
      </p:grpSp>
      <p:pic>
        <p:nvPicPr>
          <p:cNvPr id="3074" name="Picture 2" descr="Neurons Brain Cells - Free image on Pixab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75" y="5147299"/>
            <a:ext cx="2395729" cy="171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neuron | Free 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17452">
            <a:off x="5486526" y="4996808"/>
            <a:ext cx="2011680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ile:Neuron Cell Body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9026" y="4993501"/>
            <a:ext cx="3109087" cy="186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2395728" y="5861304"/>
            <a:ext cx="256032" cy="2743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stCxn id="8" idx="6"/>
          </p:cNvCxnSpPr>
          <p:nvPr/>
        </p:nvCxnSpPr>
        <p:spPr>
          <a:xfrm>
            <a:off x="2651760" y="5998464"/>
            <a:ext cx="2770632" cy="2011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9" idx="6"/>
          </p:cNvCxnSpPr>
          <p:nvPr/>
        </p:nvCxnSpPr>
        <p:spPr>
          <a:xfrm>
            <a:off x="6388163" y="5926227"/>
            <a:ext cx="2670863" cy="2734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479086" y="5473599"/>
            <a:ext cx="909077" cy="9052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/>
              <p14:cNvContentPartPr/>
              <p14:nvPr/>
            </p14:nvContentPartPr>
            <p14:xfrm>
              <a:off x="8283960" y="4965480"/>
              <a:ext cx="4437720" cy="18928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74600" y="4956120"/>
                <a:ext cx="4456440" cy="19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035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–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653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ML</a:t>
            </a:r>
            <a:r>
              <a:rPr lang="en-US">
                <a:sym typeface="SAPDings" panose="00000409000000000000" pitchFamily="49" charset="2"/>
              </a:rPr>
              <a:t> </a:t>
            </a:r>
            <a:r>
              <a:rPr lang="en-US">
                <a:sym typeface="Symbol" panose="05050102010706020507" pitchFamily="18" charset="2"/>
              </a:rPr>
              <a:t>vs. HL</a:t>
            </a:r>
          </a:p>
          <a:p>
            <a:pPr marL="0" indent="0"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>
                <a:sym typeface="Symbol" panose="05050102010706020507" pitchFamily="18" charset="2"/>
              </a:rPr>
              <a:t>				  </a:t>
            </a:r>
            <a:r>
              <a:rPr lang="en-US" sz="1800">
                <a:sym typeface="Symbol" panose="05050102010706020507" pitchFamily="18" charset="2"/>
              </a:rPr>
              <a:t>Perceptron (algorithm)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968594" y="244928"/>
            <a:ext cx="1796142" cy="1853293"/>
            <a:chOff x="4743450" y="4776107"/>
            <a:chExt cx="1796142" cy="1853293"/>
          </a:xfrm>
        </p:grpSpPr>
        <p:sp>
          <p:nvSpPr>
            <p:cNvPr id="4" name="Oval 3"/>
            <p:cNvSpPr/>
            <p:nvPr/>
          </p:nvSpPr>
          <p:spPr>
            <a:xfrm>
              <a:off x="4743450" y="4776107"/>
              <a:ext cx="1796142" cy="1853293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C0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961164" y="5091793"/>
              <a:ext cx="990600" cy="94977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1850" y="5333421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DL      ML</a:t>
              </a:r>
            </a:p>
          </p:txBody>
        </p:sp>
      </p:grpSp>
      <p:pic>
        <p:nvPicPr>
          <p:cNvPr id="4098" name="Picture 2" descr="File:PerceptronOverview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15"/>
          <a:stretch/>
        </p:blipFill>
        <p:spPr bwMode="auto">
          <a:xfrm>
            <a:off x="978535" y="2617786"/>
            <a:ext cx="6117209" cy="261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29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–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653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ML</a:t>
            </a:r>
            <a:r>
              <a:rPr lang="en-US">
                <a:sym typeface="SAPDings" panose="00000409000000000000" pitchFamily="49" charset="2"/>
              </a:rPr>
              <a:t> </a:t>
            </a:r>
            <a:r>
              <a:rPr lang="en-US">
                <a:sym typeface="Symbol" panose="05050102010706020507" pitchFamily="18" charset="2"/>
              </a:rPr>
              <a:t>vs. DL</a:t>
            </a:r>
          </a:p>
          <a:p>
            <a:pPr marL="0" indent="0"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>
                <a:sym typeface="Symbol" panose="05050102010706020507" pitchFamily="18" charset="2"/>
              </a:rPr>
              <a:t>							      </a:t>
            </a:r>
            <a:r>
              <a:rPr lang="en-US" sz="2000">
                <a:sym typeface="Symbol" panose="05050102010706020507" pitchFamily="18" charset="2"/>
              </a:rPr>
              <a:t>Deep (hidden) layers</a:t>
            </a: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>
                <a:sym typeface="Symbol" panose="05050102010706020507" pitchFamily="18" charset="2"/>
              </a:rPr>
              <a:t>				  </a:t>
            </a:r>
            <a:r>
              <a:rPr lang="en-US" sz="1800">
                <a:sym typeface="Symbol" panose="05050102010706020507" pitchFamily="18" charset="2"/>
              </a:rPr>
              <a:t>Perceptron (algorithm)</a:t>
            </a:r>
          </a:p>
          <a:p>
            <a:pPr marL="0" indent="0">
              <a:buNone/>
            </a:pPr>
            <a:r>
              <a:rPr lang="en-US" sz="1800">
                <a:sym typeface="Symbol" panose="05050102010706020507" pitchFamily="18" charset="2"/>
              </a:rPr>
              <a:t>100 billion				vs.			1,000,000s?					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968594" y="244928"/>
            <a:ext cx="1796142" cy="1853293"/>
            <a:chOff x="4743450" y="4776107"/>
            <a:chExt cx="1796142" cy="1853293"/>
          </a:xfrm>
          <a:solidFill>
            <a:schemeClr val="accent1"/>
          </a:solidFill>
        </p:grpSpPr>
        <p:sp>
          <p:nvSpPr>
            <p:cNvPr id="4" name="Oval 3"/>
            <p:cNvSpPr/>
            <p:nvPr/>
          </p:nvSpPr>
          <p:spPr>
            <a:xfrm>
              <a:off x="4743450" y="4776107"/>
              <a:ext cx="1796142" cy="1853293"/>
            </a:xfrm>
            <a:prstGeom prst="ellipse">
              <a:avLst/>
            </a:prstGeom>
            <a:grpFill/>
            <a:ln>
              <a:solidFill>
                <a:srgbClr val="0C0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4961164" y="5091793"/>
              <a:ext cx="990600" cy="949779"/>
            </a:xfrm>
            <a:prstGeom prst="ellipse">
              <a:avLst/>
            </a:prstGeom>
            <a:solidFill>
              <a:srgbClr val="70AD47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1850" y="5333421"/>
              <a:ext cx="1037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DL      ML</a:t>
              </a:r>
            </a:p>
          </p:txBody>
        </p:sp>
      </p:grpSp>
      <p:pic>
        <p:nvPicPr>
          <p:cNvPr id="4098" name="Picture 2" descr="File:PerceptronOverview.sv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15"/>
          <a:stretch/>
        </p:blipFill>
        <p:spPr bwMode="auto">
          <a:xfrm>
            <a:off x="978535" y="2617786"/>
            <a:ext cx="6117209" cy="261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File:NeuralNetwork.pn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4521" y="2535338"/>
            <a:ext cx="3424809" cy="230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513" y="4619625"/>
            <a:ext cx="2038350" cy="2238375"/>
          </a:xfrm>
          <a:prstGeom prst="rect">
            <a:avLst/>
          </a:prstGeom>
        </p:spPr>
      </p:pic>
      <p:pic>
        <p:nvPicPr>
          <p:cNvPr id="5126" name="Picture 6" descr="Jumping Brain by Emilio Garcia | 300 dpi! Download, print &amp;amp; … | Flick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53972" y="4411960"/>
            <a:ext cx="2945374" cy="251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Illustration Of A Frogs Brain Including Cerebrum Cerebellum And Medulla  High-Res Vector Graphic - Getty Images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0" b="18003"/>
          <a:stretch/>
        </p:blipFill>
        <p:spPr bwMode="auto">
          <a:xfrm>
            <a:off x="11204176" y="5980176"/>
            <a:ext cx="987824" cy="91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2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–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653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Let’s go back to the Turing Test:</a:t>
            </a:r>
          </a:p>
          <a:p>
            <a:pPr marL="0" indent="0">
              <a:buNone/>
            </a:pPr>
            <a:r>
              <a:rPr lang="en-US">
                <a:sym typeface="Symbol" panose="05050102010706020507" pitchFamily="18" charset="2"/>
              </a:rPr>
              <a:t>-how do we know frogs think?</a:t>
            </a:r>
          </a:p>
          <a:p>
            <a:pPr marL="0" indent="0">
              <a:buNone/>
            </a:pPr>
            <a:r>
              <a:rPr lang="en-US">
                <a:sym typeface="Symbol" panose="05050102010706020507" pitchFamily="18" charset="2"/>
              </a:rPr>
              <a:t>-how do we know other humans think?</a:t>
            </a:r>
          </a:p>
          <a:p>
            <a:pPr marL="0" indent="0">
              <a:buNone/>
            </a:pPr>
            <a:endParaRPr lang="en-US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  <a:sym typeface="Symbol" panose="05050102010706020507" pitchFamily="18" charset="2"/>
              </a:rPr>
              <a:t>What else can we consider?</a:t>
            </a:r>
          </a:p>
          <a:p>
            <a:pPr marL="0" indent="0">
              <a:buNone/>
            </a:pPr>
            <a:r>
              <a:rPr lang="en-US">
                <a:sym typeface="Symbol" panose="05050102010706020507" pitchFamily="18" charset="2"/>
              </a:rPr>
              <a:t>-actions?</a:t>
            </a:r>
          </a:p>
          <a:p>
            <a:pPr marL="0" indent="0">
              <a:buNone/>
            </a:pPr>
            <a:r>
              <a:rPr lang="en-US">
                <a:sym typeface="Symbol" panose="05050102010706020507" pitchFamily="18" charset="2"/>
              </a:rPr>
              <a:t>-choices?</a:t>
            </a:r>
          </a:p>
          <a:p>
            <a:pPr marL="0" indent="0">
              <a:buNone/>
            </a:pPr>
            <a:r>
              <a:rPr lang="en-US">
                <a:sym typeface="Symbol" panose="05050102010706020507" pitchFamily="18" charset="2"/>
              </a:rPr>
              <a:t>-expressions?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746" y="2960761"/>
            <a:ext cx="2038350" cy="2238375"/>
          </a:xfrm>
          <a:prstGeom prst="rect">
            <a:avLst/>
          </a:prstGeom>
        </p:spPr>
      </p:pic>
      <p:pic>
        <p:nvPicPr>
          <p:cNvPr id="5128" name="Picture 8" descr="Illustration Of A Frogs Brain Including Cerebrum Cerebellum And Medulla  High-Res Vector Graphic - Getty Image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40" b="18003"/>
          <a:stretch/>
        </p:blipFill>
        <p:spPr bwMode="auto">
          <a:xfrm>
            <a:off x="9722848" y="2253497"/>
            <a:ext cx="987824" cy="910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75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9177" cy="1325563"/>
          </a:xfrm>
        </p:spPr>
        <p:txBody>
          <a:bodyPr/>
          <a:lstStyle/>
          <a:p>
            <a:r>
              <a:rPr lang="en-US"/>
              <a:t>Learning Outcomes –</a:t>
            </a:r>
            <a:r>
              <a:rPr lang="en-US" sz="3600"/>
              <a:t> Machine Learning Intro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098" cy="4911605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/>
              <a:t>You will be able to differentiate between AI &amp; ML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/>
              <a:t>You will gain an appreciation for the tiny fraction of material we will be covering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/>
              <a:t>You will be able to differentiate between ML &amp; DL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/>
              <a:t>You should appreciate the historical context of AI/ML and learn about important use cases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/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38082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–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2653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Homework:</a:t>
            </a:r>
          </a:p>
          <a:p>
            <a:pPr marL="0" indent="0">
              <a:buNone/>
            </a:pPr>
            <a:r>
              <a:rPr lang="en-US"/>
              <a:t>-define intelligence</a:t>
            </a:r>
          </a:p>
          <a:p>
            <a:pPr marL="0" indent="0">
              <a:buNone/>
            </a:pPr>
            <a:r>
              <a:rPr lang="en-US"/>
              <a:t>-define artificial intelligence</a:t>
            </a:r>
          </a:p>
          <a:p>
            <a:pPr marL="0" indent="0">
              <a:buNone/>
            </a:pPr>
            <a:r>
              <a:rPr lang="en-US"/>
              <a:t>-define machine learning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Python &amp; Excel:</a:t>
            </a:r>
          </a:p>
          <a:p>
            <a:pPr marL="0" indent="0">
              <a:buNone/>
            </a:pPr>
            <a:r>
              <a:rPr lang="en-US"/>
              <a:t>Learn it!</a:t>
            </a:r>
          </a:p>
          <a:p>
            <a:pPr marL="514350" indent="-514350">
              <a:buAutoNum type="arabicPeriod"/>
            </a:pPr>
            <a:r>
              <a:rPr lang="en-US"/>
              <a:t>Install it</a:t>
            </a:r>
          </a:p>
          <a:p>
            <a:pPr marL="514350" indent="-514350">
              <a:buAutoNum type="arabicPeriod"/>
            </a:pPr>
            <a:r>
              <a:rPr lang="en-US"/>
              <a:t>Play with it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51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–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>
                <a:hlinkClick r:id="rId2"/>
              </a:rPr>
              <a:t>https://www.python.org/about/gettingstarted/</a:t>
            </a:r>
            <a:endParaRPr lang="en-US"/>
          </a:p>
          <a:p>
            <a:r>
              <a:rPr lang="en-US">
                <a:hlinkClick r:id="rId3"/>
              </a:rPr>
              <a:t>https://www.w3schools.com/python/python_getstarted.asp</a:t>
            </a:r>
            <a:endParaRPr lang="en-US"/>
          </a:p>
          <a:p>
            <a:r>
              <a:rPr lang="en-US">
                <a:hlinkClick r:id="rId4"/>
              </a:rPr>
              <a:t>https://www.programiz.com/python-programming/first-program</a:t>
            </a:r>
            <a:endParaRPr lang="en-US"/>
          </a:p>
          <a:p>
            <a:r>
              <a:rPr lang="en-US">
                <a:hlinkClick r:id="rId5"/>
              </a:rPr>
              <a:t>https://www.programiz.com/python-programming/ide</a:t>
            </a:r>
            <a:endParaRPr lang="en-US"/>
          </a:p>
          <a:p>
            <a:r>
              <a:rPr lang="en-US">
                <a:hlinkClick r:id="rId6"/>
              </a:rPr>
              <a:t>https://www.anaconda.com/</a:t>
            </a:r>
            <a:endParaRPr lang="en-US"/>
          </a:p>
          <a:p>
            <a:r>
              <a:rPr lang="en-US">
                <a:hlinkClick r:id="rId7"/>
              </a:rPr>
              <a:t>https://edu.gcfglobal.org/en/excel/</a:t>
            </a:r>
            <a:endParaRPr lang="en-US"/>
          </a:p>
          <a:p>
            <a:r>
              <a:rPr lang="en-US">
                <a:hlinkClick r:id="rId8"/>
              </a:rPr>
              <a:t>https://exceljet.net/excel-formulas-and-functions</a:t>
            </a:r>
            <a:endParaRPr lang="en-US"/>
          </a:p>
          <a:p>
            <a:r>
              <a:rPr lang="en-US">
                <a:hlinkClick r:id="rId9"/>
              </a:rPr>
              <a:t>https://support.microsoft.com/en-us/office/use-the-analysis-toolpak-to-perform-complex-data-analysis-6c67ccf0-f4a9-487c-8dec-bdb5a2cefab6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4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D5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4E789-FBA6-45B0-BE47-1D63C248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Exercises– Week 1</a:t>
            </a:r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1396093"/>
            <a:ext cx="12192000" cy="54619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277836" y="2375807"/>
            <a:ext cx="59109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Other people’s solutions, good &amp; bad!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Collaboration is ok on exercises.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Mandatory, but ungraded.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Taken up in class.</a:t>
            </a:r>
          </a:p>
        </p:txBody>
      </p:sp>
    </p:spTree>
    <p:extLst>
      <p:ext uri="{BB962C8B-B14F-4D97-AF65-F5344CB8AC3E}">
        <p14:creationId xmlns:p14="http://schemas.microsoft.com/office/powerpoint/2010/main" val="160948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A4E789-FBA6-45B0-BE47-1D63C248A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– Week 1</a:t>
            </a:r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0" y="1396093"/>
            <a:ext cx="12192000" cy="54619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77836" y="2375807"/>
            <a:ext cx="59109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Other people’s solutions, </a:t>
            </a:r>
            <a:r>
              <a:rPr lang="en-US" u="sng">
                <a:solidFill>
                  <a:schemeClr val="bg1"/>
                </a:solidFill>
              </a:rPr>
              <a:t>BAD</a:t>
            </a:r>
            <a:r>
              <a:rPr lang="en-US">
                <a:solidFill>
                  <a:schemeClr val="bg1"/>
                </a:solidFill>
              </a:rPr>
              <a:t>!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Collaboration is </a:t>
            </a:r>
            <a:r>
              <a:rPr lang="en-US" b="1" u="sng">
                <a:solidFill>
                  <a:srgbClr val="FF0000"/>
                </a:solidFill>
              </a:rPr>
              <a:t>NOT </a:t>
            </a:r>
            <a:r>
              <a:rPr lang="en-US">
                <a:solidFill>
                  <a:schemeClr val="bg1"/>
                </a:solidFill>
              </a:rPr>
              <a:t>ok on assignments.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Mandatory, graded.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Taken up in class.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If I use your solution –with your permission- I am appreciative.  I may ask you to present your solution.  I like short, efficient, simple code, well commented.</a:t>
            </a:r>
          </a:p>
        </p:txBody>
      </p:sp>
    </p:spTree>
    <p:extLst>
      <p:ext uri="{BB962C8B-B14F-4D97-AF65-F5344CB8AC3E}">
        <p14:creationId xmlns:p14="http://schemas.microsoft.com/office/powerpoint/2010/main" val="32386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79177" cy="1325563"/>
          </a:xfrm>
        </p:spPr>
        <p:txBody>
          <a:bodyPr/>
          <a:lstStyle/>
          <a:p>
            <a:r>
              <a:rPr lang="en-US"/>
              <a:t>Learning Outcomes –</a:t>
            </a:r>
            <a:r>
              <a:rPr lang="en-US" sz="3600"/>
              <a:t> Machine Learning Intro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5098" cy="4911605"/>
          </a:xfrm>
        </p:spPr>
        <p:txBody>
          <a:bodyPr>
            <a:norm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/>
              <a:t>You will be able to differentiate between AI &amp; ML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/>
              <a:t>You will gain an appreciation for the tiny fraction of material we will be covering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/>
              <a:t>You will be able to differentiate between ML &amp; DL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/>
              <a:t>You should appreciate the historical context of AI/ML and learn about important use cases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/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/>
          </a:p>
        </p:txBody>
      </p:sp>
    </p:spTree>
    <p:extLst>
      <p:ext uri="{BB962C8B-B14F-4D97-AF65-F5344CB8AC3E}">
        <p14:creationId xmlns:p14="http://schemas.microsoft.com/office/powerpoint/2010/main" val="70783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–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What is AI?</a:t>
            </a:r>
          </a:p>
          <a:p>
            <a:r>
              <a:rPr lang="en-US"/>
              <a:t>A= Artificial</a:t>
            </a:r>
          </a:p>
          <a:p>
            <a:r>
              <a:rPr lang="en-US"/>
              <a:t>I = Intelligence</a:t>
            </a:r>
          </a:p>
          <a:p>
            <a:r>
              <a:rPr lang="en-US"/>
              <a:t>A= non biological?</a:t>
            </a:r>
          </a:p>
          <a:p>
            <a:r>
              <a:rPr lang="en-US"/>
              <a:t>I= the ability to respond to a stimulus in order to achieve something</a:t>
            </a:r>
          </a:p>
          <a:p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accent6"/>
                </a:solidFill>
              </a:rPr>
              <a:t>What is human intelligence?</a:t>
            </a:r>
          </a:p>
          <a:p>
            <a:r>
              <a:rPr lang="en-US"/>
              <a:t>Is knowing your right from your left ‘intelligent’?</a:t>
            </a:r>
          </a:p>
          <a:p>
            <a:pPr marL="0" indent="0">
              <a:buNone/>
            </a:pPr>
            <a:r>
              <a:rPr lang="en-US"/>
              <a:t>It depends on the context.</a:t>
            </a:r>
          </a:p>
          <a:p>
            <a:pPr marL="0" indent="0">
              <a:buNone/>
            </a:pPr>
            <a:r>
              <a:rPr lang="en-US"/>
              <a:t>Depends on your age, circumstance (coma), </a:t>
            </a:r>
            <a:r>
              <a:rPr lang="en-US" u="sng"/>
              <a:t>where/when</a:t>
            </a:r>
            <a:r>
              <a:rPr lang="en-US"/>
              <a:t> you are, your culture, your peers…</a:t>
            </a:r>
          </a:p>
        </p:txBody>
      </p:sp>
    </p:spTree>
    <p:extLst>
      <p:ext uri="{BB962C8B-B14F-4D97-AF65-F5344CB8AC3E}">
        <p14:creationId xmlns:p14="http://schemas.microsoft.com/office/powerpoint/2010/main" val="425650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–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/>
              <a:t>In other words, the definition changes</a:t>
            </a:r>
          </a:p>
          <a:p>
            <a:r>
              <a:rPr lang="en-US"/>
              <a:t>By today’s standards your flip phone from 20 years ago is not intelligent, but 40 years ago it would be considered AI</a:t>
            </a:r>
          </a:p>
          <a:p>
            <a:r>
              <a:rPr lang="en-US"/>
              <a:t>Voice assistants?  Are they intelligent?</a:t>
            </a:r>
          </a:p>
          <a:p>
            <a:r>
              <a:rPr lang="en-US"/>
              <a:t>Computer chess even in the 80s was hard to beat!</a:t>
            </a:r>
          </a:p>
          <a:p>
            <a:r>
              <a:rPr lang="en-US"/>
              <a:t>Fundamentally the two are the same.</a:t>
            </a:r>
          </a:p>
          <a:p>
            <a:r>
              <a:rPr lang="en-US"/>
              <a:t>So how do we go about designing an AI system?</a:t>
            </a:r>
          </a:p>
          <a:p>
            <a:r>
              <a:rPr lang="en-US">
                <a:solidFill>
                  <a:schemeClr val="accent6"/>
                </a:solidFill>
              </a:rPr>
              <a:t>Fundamentally we study what we believe is already intelligent, and we try to replicate it</a:t>
            </a:r>
          </a:p>
          <a:p>
            <a:r>
              <a:rPr lang="en-US"/>
              <a:t>The Human Brain</a:t>
            </a:r>
          </a:p>
        </p:txBody>
      </p:sp>
    </p:spTree>
    <p:extLst>
      <p:ext uri="{BB962C8B-B14F-4D97-AF65-F5344CB8AC3E}">
        <p14:creationId xmlns:p14="http://schemas.microsoft.com/office/powerpoint/2010/main" val="371794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–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/>
              <a:t>The Human Brain</a:t>
            </a:r>
          </a:p>
          <a:p>
            <a:r>
              <a:rPr lang="en-US"/>
              <a:t>Can be thought of as stochastic/deterministic</a:t>
            </a:r>
          </a:p>
          <a:p>
            <a:r>
              <a:rPr lang="en-US"/>
              <a:t>Deterministic: given the same parameters, we come to a decision the same way each time, following similar reasoning etc.</a:t>
            </a:r>
          </a:p>
          <a:p>
            <a:pPr marL="457200" lvl="1" indent="0">
              <a:buNone/>
            </a:pPr>
            <a:r>
              <a:rPr lang="en-US"/>
              <a:t>				</a:t>
            </a:r>
            <a:r>
              <a:rPr lang="en-US" sz="3200"/>
              <a:t>y = mx + b</a:t>
            </a:r>
            <a:endParaRPr lang="en-US"/>
          </a:p>
          <a:p>
            <a:r>
              <a:rPr lang="en-US"/>
              <a:t>Stochastically: we can say given the same parameters, if we are unable to figure out a reasoning pathway, we can still look at the decisions made and try to say there is a statistical model which predicts the brain’s decisions</a:t>
            </a:r>
          </a:p>
          <a:p>
            <a:pPr marL="3200400" lvl="7" indent="0">
              <a:buNone/>
            </a:pPr>
            <a:r>
              <a:rPr lang="en-US" sz="3200"/>
              <a:t>	</a:t>
            </a:r>
            <a:r>
              <a:rPr lang="en-US" sz="3200" b="1"/>
              <a:t>Y = MX + B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256677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– Intro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The Human Brain has:</a:t>
            </a:r>
          </a:p>
          <a:p>
            <a:r>
              <a:rPr lang="en-US"/>
              <a:t>logic (a set of rules to operate by)</a:t>
            </a:r>
          </a:p>
          <a:p>
            <a:r>
              <a:rPr lang="en-US"/>
              <a:t>memory to compare past decisions to, store current learnings</a:t>
            </a:r>
          </a:p>
          <a:p>
            <a:r>
              <a:rPr lang="en-US"/>
              <a:t>goals</a:t>
            </a:r>
          </a:p>
          <a:p>
            <a:r>
              <a:rPr lang="en-US">
                <a:solidFill>
                  <a:srgbClr val="FF0000"/>
                </a:solidFill>
              </a:rPr>
              <a:t>intuition/probability</a:t>
            </a:r>
          </a:p>
          <a:p>
            <a:pPr marL="0" indent="0">
              <a:buNone/>
            </a:pPr>
            <a:r>
              <a:rPr lang="en-US"/>
              <a:t>Computers have:</a:t>
            </a:r>
          </a:p>
          <a:p>
            <a:r>
              <a:rPr lang="en-US"/>
              <a:t>set rules</a:t>
            </a:r>
          </a:p>
          <a:p>
            <a:r>
              <a:rPr lang="en-US"/>
              <a:t>databases </a:t>
            </a:r>
          </a:p>
          <a:p>
            <a:r>
              <a:rPr lang="en-US"/>
              <a:t>optimizations </a:t>
            </a:r>
          </a:p>
          <a:p>
            <a:r>
              <a:rPr lang="en-US">
                <a:solidFill>
                  <a:srgbClr val="FF0000"/>
                </a:solidFill>
              </a:rPr>
              <a:t>high-speed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logic</a:t>
            </a:r>
          </a:p>
        </p:txBody>
      </p:sp>
    </p:spTree>
    <p:extLst>
      <p:ext uri="{BB962C8B-B14F-4D97-AF65-F5344CB8AC3E}">
        <p14:creationId xmlns:p14="http://schemas.microsoft.com/office/powerpoint/2010/main" val="185512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af4bdee-a1f4-4ee2-bc43-c8d196e8e00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7C8E1EF2177C4CADCEB4AF5056A74C" ma:contentTypeVersion="14" ma:contentTypeDescription="Create a new document." ma:contentTypeScope="" ma:versionID="475814a31090602d65bad3c9cf117412">
  <xsd:schema xmlns:xsd="http://www.w3.org/2001/XMLSchema" xmlns:xs="http://www.w3.org/2001/XMLSchema" xmlns:p="http://schemas.microsoft.com/office/2006/metadata/properties" xmlns:ns2="3af4bdee-a1f4-4ee2-bc43-c8d196e8e000" xmlns:ns3="c2d2387d-378a-45dc-97af-5953ed575aff" targetNamespace="http://schemas.microsoft.com/office/2006/metadata/properties" ma:root="true" ma:fieldsID="7156c97c03a7f7e443ad356f6232e15b" ns2:_="" ns3:_="">
    <xsd:import namespace="3af4bdee-a1f4-4ee2-bc43-c8d196e8e000"/>
    <xsd:import namespace="c2d2387d-378a-45dc-97af-5953ed575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_Flow_Signoff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4bdee-a1f4-4ee2-bc43-c8d196e8e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Flow_SignoffStatus" ma:index="21" nillable="true" ma:displayName="Sign-off status" ma:internalName="Sign_x002d_off_x0020_status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2387d-378a-45dc-97af-5953ed575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8B0FA1-5119-445C-9F09-58E30B115FE8}">
  <ds:schemaRefs>
    <ds:schemaRef ds:uri="http://schemas.microsoft.com/office/2006/metadata/properties"/>
    <ds:schemaRef ds:uri="http://schemas.microsoft.com/office/infopath/2007/PartnerControls"/>
    <ds:schemaRef ds:uri="3af4bdee-a1f4-4ee2-bc43-c8d196e8e000"/>
  </ds:schemaRefs>
</ds:datastoreItem>
</file>

<file path=customXml/itemProps2.xml><?xml version="1.0" encoding="utf-8"?>
<ds:datastoreItem xmlns:ds="http://schemas.openxmlformats.org/officeDocument/2006/customXml" ds:itemID="{B146B6F9-88DD-4BC3-B9CA-E97EC249C1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f4bdee-a1f4-4ee2-bc43-c8d196e8e000"/>
    <ds:schemaRef ds:uri="c2d2387d-378a-45dc-97af-5953ed575af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0BCA97-C563-4DED-8D0F-7C30050FE4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AISC1003 Machine Learning I</vt:lpstr>
      <vt:lpstr>Learning Outcomes – Machine Learning Intro</vt:lpstr>
      <vt:lpstr>Exercises– Week 1</vt:lpstr>
      <vt:lpstr>Assignment – Week 1</vt:lpstr>
      <vt:lpstr>Learning Outcomes – Machine Learning Intro</vt:lpstr>
      <vt:lpstr>Machine Learning – Intro </vt:lpstr>
      <vt:lpstr>Machine Learning – Intro </vt:lpstr>
      <vt:lpstr>Machine Learning – Intro </vt:lpstr>
      <vt:lpstr>Machine Learning – Intro </vt:lpstr>
      <vt:lpstr>Machine Learning – Intro </vt:lpstr>
      <vt:lpstr>Machine Learning – Intro </vt:lpstr>
      <vt:lpstr>Machine Learning – Intro </vt:lpstr>
      <vt:lpstr>Machine Learning – Intro </vt:lpstr>
      <vt:lpstr>Machine Learning – Intro </vt:lpstr>
      <vt:lpstr>Intro –Mapping Machine Learning –Basira Lab</vt:lpstr>
      <vt:lpstr>Machine Learning – Intro </vt:lpstr>
      <vt:lpstr>Machine Learning – Intro </vt:lpstr>
      <vt:lpstr>Machine Learning – Intro </vt:lpstr>
      <vt:lpstr>Machine Learning – Intro </vt:lpstr>
      <vt:lpstr>Machine Learning – Intro </vt:lpstr>
      <vt:lpstr>Machine Learning – Intro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MATH1044</dc:title>
  <dc:creator>Soumo</dc:creator>
  <cp:revision>5</cp:revision>
  <dcterms:created xsi:type="dcterms:W3CDTF">2021-08-31T19:54:19Z</dcterms:created>
  <dcterms:modified xsi:type="dcterms:W3CDTF">2022-03-28T19:12:35Z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0x010100E37C8E1EF2177C4CADCEB4AF5056A74C</vt:lpwstr>
  </property>
</Properties>
</file>